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4121" r:id="rId2"/>
    <p:sldId id="4120" r:id="rId3"/>
    <p:sldId id="4129" r:id="rId4"/>
    <p:sldId id="4128" r:id="rId5"/>
    <p:sldId id="4137" r:id="rId6"/>
    <p:sldId id="4123" r:id="rId7"/>
    <p:sldId id="4136" r:id="rId8"/>
    <p:sldId id="4127" r:id="rId9"/>
    <p:sldId id="4124" r:id="rId10"/>
    <p:sldId id="4126" r:id="rId11"/>
    <p:sldId id="4132" r:id="rId12"/>
    <p:sldId id="4141" r:id="rId13"/>
    <p:sldId id="4142" r:id="rId14"/>
    <p:sldId id="4119" r:id="rId15"/>
    <p:sldId id="4133" r:id="rId16"/>
    <p:sldId id="4138" r:id="rId17"/>
    <p:sldId id="4130" r:id="rId18"/>
    <p:sldId id="4139" r:id="rId19"/>
    <p:sldId id="4131" r:id="rId20"/>
    <p:sldId id="4135" r:id="rId21"/>
    <p:sldId id="4140" r:id="rId22"/>
    <p:sldId id="4118" r:id="rId23"/>
    <p:sldId id="4117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38"/>
    <a:srgbClr val="0E88BA"/>
    <a:srgbClr val="05528D"/>
    <a:srgbClr val="098B40"/>
    <a:srgbClr val="6E9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7A514-6D11-B942-8497-C501B1B4AC87}" v="66" dt="2022-05-15T20:40:52.0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5820"/>
  </p:normalViewPr>
  <p:slideViewPr>
    <p:cSldViewPr snapToGrid="0" snapToObjects="1">
      <p:cViewPr>
        <p:scale>
          <a:sx n="164" d="100"/>
          <a:sy n="164" d="100"/>
        </p:scale>
        <p:origin x="376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im Soysal" userId="e9530a7e920cdbb2" providerId="LiveId" clId="{3337A514-6D11-B942-8497-C501B1B4AC87}"/>
    <pc:docChg chg="undo custSel addSld modSld sldOrd">
      <pc:chgData name="Asim Soysal" userId="e9530a7e920cdbb2" providerId="LiveId" clId="{3337A514-6D11-B942-8497-C501B1B4AC87}" dt="2022-05-15T20:41:18.259" v="650" actId="208"/>
      <pc:docMkLst>
        <pc:docMk/>
      </pc:docMkLst>
      <pc:sldChg chg="addSp delSp modSp add mod ord modNotesTx">
        <pc:chgData name="Asim Soysal" userId="e9530a7e920cdbb2" providerId="LiveId" clId="{3337A514-6D11-B942-8497-C501B1B4AC87}" dt="2022-05-15T20:19:20.133" v="293" actId="14100"/>
        <pc:sldMkLst>
          <pc:docMk/>
          <pc:sldMk cId="2883168982" sldId="4141"/>
        </pc:sldMkLst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2" creationId="{B3748A14-B95B-8149-9BD7-6D333D9B9D11}"/>
          </ac:spMkLst>
        </pc:spChg>
        <pc:spChg chg="mod">
          <ac:chgData name="Asim Soysal" userId="e9530a7e920cdbb2" providerId="LiveId" clId="{3337A514-6D11-B942-8497-C501B1B4AC87}" dt="2022-05-15T19:41:20.993" v="13" actId="20577"/>
          <ac:spMkLst>
            <pc:docMk/>
            <pc:sldMk cId="2883168982" sldId="4141"/>
            <ac:spMk id="4" creationId="{32B0E59B-7832-604C-888B-EDD6A8E7D6AE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5" creationId="{4B2609B2-1D11-8D41-B2C5-35450E4D5F47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6" creationId="{8E8658D6-F69E-8E45-89C9-D20AF0BEDFDF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7" creationId="{D7BE4C74-2E20-7E42-9C46-F36D9B9D6674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8" creationId="{68BA8624-FA51-3643-AA67-3A1FDEB5C5E0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9" creationId="{79F68AD2-BAA3-324E-BBD8-D428C07D52D3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10" creationId="{45233D73-9F4F-4443-8E25-1E94825F0573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11" creationId="{3758D828-B37D-6040-AE49-F432550726A8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12" creationId="{6877757B-5B73-6540-9BF9-88D96D13D3D4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13" creationId="{765403A5-D8D3-1140-BA32-2DFAD7CDEA05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14" creationId="{F532A2F1-57C1-F248-9B86-EC6359F79194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15" creationId="{54D1601E-6D92-D442-91B3-B127FA81F622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16" creationId="{91928EE7-66A1-DA47-ACC7-8A9FB40740D5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17" creationId="{9AAF4FD5-84AC-5C48-8034-DCB61A75BFDD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18" creationId="{79A6DFAD-FCAD-7F45-B8D7-6BD1E415A93B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19" creationId="{E0467731-1273-A643-999E-B50B2391957D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20" creationId="{03D7808B-C249-4C40-A393-3221250D3B7D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21" creationId="{E361ABC5-F5AE-EB45-BD84-3FE78E3CAD21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22" creationId="{1DCEF37F-D8E5-414A-AC5D-A7B36549E958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23" creationId="{9BB7E536-08B7-EA4C-8724-2EE97B88835E}"/>
          </ac:spMkLst>
        </pc:spChg>
        <pc:spChg chg="add del mod">
          <ac:chgData name="Asim Soysal" userId="e9530a7e920cdbb2" providerId="LiveId" clId="{3337A514-6D11-B942-8497-C501B1B4AC87}" dt="2022-05-15T19:45:35.360" v="55"/>
          <ac:spMkLst>
            <pc:docMk/>
            <pc:sldMk cId="2883168982" sldId="4141"/>
            <ac:spMk id="25" creationId="{0C43DDA3-9786-8D28-E2BB-9D0EC2913A8F}"/>
          </ac:spMkLst>
        </pc:spChg>
        <pc:spChg chg="del">
          <ac:chgData name="Asim Soysal" userId="e9530a7e920cdbb2" providerId="LiveId" clId="{3337A514-6D11-B942-8497-C501B1B4AC87}" dt="2022-05-15T19:41:25.443" v="14" actId="478"/>
          <ac:spMkLst>
            <pc:docMk/>
            <pc:sldMk cId="2883168982" sldId="4141"/>
            <ac:spMk id="26" creationId="{61104C62-A1EA-7748-A252-476ADFA5146D}"/>
          </ac:spMkLst>
        </pc:spChg>
        <pc:spChg chg="add mod">
          <ac:chgData name="Asim Soysal" userId="e9530a7e920cdbb2" providerId="LiveId" clId="{3337A514-6D11-B942-8497-C501B1B4AC87}" dt="2022-05-15T20:14:42.702" v="135" actId="1076"/>
          <ac:spMkLst>
            <pc:docMk/>
            <pc:sldMk cId="2883168982" sldId="4141"/>
            <ac:spMk id="28" creationId="{E33D8492-CD5B-87CE-1FC0-D85C020FAB0D}"/>
          </ac:spMkLst>
        </pc:spChg>
        <pc:spChg chg="add mod">
          <ac:chgData name="Asim Soysal" userId="e9530a7e920cdbb2" providerId="LiveId" clId="{3337A514-6D11-B942-8497-C501B1B4AC87}" dt="2022-05-15T20:16:56.621" v="181"/>
          <ac:spMkLst>
            <pc:docMk/>
            <pc:sldMk cId="2883168982" sldId="4141"/>
            <ac:spMk id="29" creationId="{05D02061-8ECD-7A92-1112-83399947375E}"/>
          </ac:spMkLst>
        </pc:spChg>
        <pc:spChg chg="add mod">
          <ac:chgData name="Asim Soysal" userId="e9530a7e920cdbb2" providerId="LiveId" clId="{3337A514-6D11-B942-8497-C501B1B4AC87}" dt="2022-05-15T20:16:56.621" v="181"/>
          <ac:spMkLst>
            <pc:docMk/>
            <pc:sldMk cId="2883168982" sldId="4141"/>
            <ac:spMk id="32" creationId="{7E8606FB-8986-7374-D750-A803B632D720}"/>
          </ac:spMkLst>
        </pc:spChg>
        <pc:spChg chg="add mod">
          <ac:chgData name="Asim Soysal" userId="e9530a7e920cdbb2" providerId="LiveId" clId="{3337A514-6D11-B942-8497-C501B1B4AC87}" dt="2022-05-15T20:16:56.621" v="181"/>
          <ac:spMkLst>
            <pc:docMk/>
            <pc:sldMk cId="2883168982" sldId="4141"/>
            <ac:spMk id="33" creationId="{9A5425E3-D06E-5299-524B-281F8451FC77}"/>
          </ac:spMkLst>
        </pc:spChg>
        <pc:spChg chg="add mod">
          <ac:chgData name="Asim Soysal" userId="e9530a7e920cdbb2" providerId="LiveId" clId="{3337A514-6D11-B942-8497-C501B1B4AC87}" dt="2022-05-15T20:16:30.172" v="176" actId="1076"/>
          <ac:spMkLst>
            <pc:docMk/>
            <pc:sldMk cId="2883168982" sldId="4141"/>
            <ac:spMk id="34" creationId="{9DF901F0-2245-2BF6-AE38-6753D88D395E}"/>
          </ac:spMkLst>
        </pc:spChg>
        <pc:spChg chg="add mod">
          <ac:chgData name="Asim Soysal" userId="e9530a7e920cdbb2" providerId="LiveId" clId="{3337A514-6D11-B942-8497-C501B1B4AC87}" dt="2022-05-15T20:16:35.520" v="177" actId="1076"/>
          <ac:spMkLst>
            <pc:docMk/>
            <pc:sldMk cId="2883168982" sldId="4141"/>
            <ac:spMk id="35" creationId="{7B4DFD98-3B84-1057-2583-90DDC0A65E4B}"/>
          </ac:spMkLst>
        </pc:spChg>
        <pc:grpChg chg="add">
          <ac:chgData name="Asim Soysal" userId="e9530a7e920cdbb2" providerId="LiveId" clId="{3337A514-6D11-B942-8497-C501B1B4AC87}" dt="2022-05-15T20:15:01.857" v="136" actId="164"/>
          <ac:grpSpMkLst>
            <pc:docMk/>
            <pc:sldMk cId="2883168982" sldId="4141"/>
            <ac:grpSpMk id="30" creationId="{D0042C06-56E1-0B46-FC4E-D1926B331B6D}"/>
          </ac:grpSpMkLst>
        </pc:grpChg>
        <pc:grpChg chg="add mod">
          <ac:chgData name="Asim Soysal" userId="e9530a7e920cdbb2" providerId="LiveId" clId="{3337A514-6D11-B942-8497-C501B1B4AC87}" dt="2022-05-15T20:16:56.621" v="181"/>
          <ac:grpSpMkLst>
            <pc:docMk/>
            <pc:sldMk cId="2883168982" sldId="4141"/>
            <ac:grpSpMk id="31" creationId="{ACCAB4E0-03AC-09F5-39FD-B8697D9045C8}"/>
          </ac:grpSpMkLst>
        </pc:grpChg>
        <pc:grpChg chg="add">
          <ac:chgData name="Asim Soysal" userId="e9530a7e920cdbb2" providerId="LiveId" clId="{3337A514-6D11-B942-8497-C501B1B4AC87}" dt="2022-05-15T20:16:43.370" v="178" actId="164"/>
          <ac:grpSpMkLst>
            <pc:docMk/>
            <pc:sldMk cId="2883168982" sldId="4141"/>
            <ac:grpSpMk id="36" creationId="{99C3EC9F-BF71-85B7-23D2-2F5115CB78FA}"/>
          </ac:grpSpMkLst>
        </pc:grpChg>
        <pc:grpChg chg="add mod">
          <ac:chgData name="Asim Soysal" userId="e9530a7e920cdbb2" providerId="LiveId" clId="{3337A514-6D11-B942-8497-C501B1B4AC87}" dt="2022-05-15T20:18:39.978" v="237" actId="1035"/>
          <ac:grpSpMkLst>
            <pc:docMk/>
            <pc:sldMk cId="2883168982" sldId="4141"/>
            <ac:grpSpMk id="37" creationId="{313E92DE-BF28-4456-39DE-472DD823F32C}"/>
          </ac:grpSpMkLst>
        </pc:grpChg>
        <pc:cxnChg chg="add mod">
          <ac:chgData name="Asim Soysal" userId="e9530a7e920cdbb2" providerId="LiveId" clId="{3337A514-6D11-B942-8497-C501B1B4AC87}" dt="2022-05-15T19:45:01.052" v="47"/>
          <ac:cxnSpMkLst>
            <pc:docMk/>
            <pc:sldMk cId="2883168982" sldId="4141"/>
            <ac:cxnSpMk id="24" creationId="{0C146425-7764-0CA9-11C2-D12534A9990F}"/>
          </ac:cxnSpMkLst>
        </pc:cxnChg>
        <pc:cxnChg chg="add mod">
          <ac:chgData name="Asim Soysal" userId="e9530a7e920cdbb2" providerId="LiveId" clId="{3337A514-6D11-B942-8497-C501B1B4AC87}" dt="2022-05-15T20:16:56.621" v="181"/>
          <ac:cxnSpMkLst>
            <pc:docMk/>
            <pc:sldMk cId="2883168982" sldId="4141"/>
            <ac:cxnSpMk id="27" creationId="{9C25CBD4-6F4A-EB48-72BC-7F4ECA7DEE62}"/>
          </ac:cxnSpMkLst>
        </pc:cxnChg>
        <pc:cxnChg chg="add mod">
          <ac:chgData name="Asim Soysal" userId="e9530a7e920cdbb2" providerId="LiveId" clId="{3337A514-6D11-B942-8497-C501B1B4AC87}" dt="2022-05-15T20:19:20.133" v="293" actId="14100"/>
          <ac:cxnSpMkLst>
            <pc:docMk/>
            <pc:sldMk cId="2883168982" sldId="4141"/>
            <ac:cxnSpMk id="39" creationId="{56D5572B-E1B0-6754-2FA0-F024CB00544F}"/>
          </ac:cxnSpMkLst>
        </pc:cxnChg>
        <pc:cxnChg chg="add mod">
          <ac:chgData name="Asim Soysal" userId="e9530a7e920cdbb2" providerId="LiveId" clId="{3337A514-6D11-B942-8497-C501B1B4AC87}" dt="2022-05-15T20:18:58.030" v="262" actId="14100"/>
          <ac:cxnSpMkLst>
            <pc:docMk/>
            <pc:sldMk cId="2883168982" sldId="4141"/>
            <ac:cxnSpMk id="40" creationId="{8D37E6FB-2E31-9BF1-86D8-F4483C8BA77C}"/>
          </ac:cxnSpMkLst>
        </pc:cxnChg>
        <pc:cxnChg chg="add mod">
          <ac:chgData name="Asim Soysal" userId="e9530a7e920cdbb2" providerId="LiveId" clId="{3337A514-6D11-B942-8497-C501B1B4AC87}" dt="2022-05-15T20:19:10.051" v="279" actId="14100"/>
          <ac:cxnSpMkLst>
            <pc:docMk/>
            <pc:sldMk cId="2883168982" sldId="4141"/>
            <ac:cxnSpMk id="41" creationId="{638F0E8A-4A35-3D2E-3693-1C0C16110B3D}"/>
          </ac:cxnSpMkLst>
        </pc:cxnChg>
        <pc:cxnChg chg="add mod">
          <ac:chgData name="Asim Soysal" userId="e9530a7e920cdbb2" providerId="LiveId" clId="{3337A514-6D11-B942-8497-C501B1B4AC87}" dt="2022-05-15T20:19:01.623" v="263" actId="14100"/>
          <ac:cxnSpMkLst>
            <pc:docMk/>
            <pc:sldMk cId="2883168982" sldId="4141"/>
            <ac:cxnSpMk id="42" creationId="{1D715115-C095-4842-343E-56C11B5A87C4}"/>
          </ac:cxnSpMkLst>
        </pc:cxnChg>
      </pc:sldChg>
      <pc:sldChg chg="addSp delSp modSp add mod modNotesTx">
        <pc:chgData name="Asim Soysal" userId="e9530a7e920cdbb2" providerId="LiveId" clId="{3337A514-6D11-B942-8497-C501B1B4AC87}" dt="2022-05-15T20:41:18.259" v="650" actId="208"/>
        <pc:sldMkLst>
          <pc:docMk/>
          <pc:sldMk cId="3512452564" sldId="4142"/>
        </pc:sldMkLst>
        <pc:spChg chg="add mod">
          <ac:chgData name="Asim Soysal" userId="e9530a7e920cdbb2" providerId="LiveId" clId="{3337A514-6D11-B942-8497-C501B1B4AC87}" dt="2022-05-15T20:40:52.005" v="623"/>
          <ac:spMkLst>
            <pc:docMk/>
            <pc:sldMk cId="3512452564" sldId="4142"/>
            <ac:spMk id="2" creationId="{4E7D3921-058E-499B-B038-505D3FDB1F57}"/>
          </ac:spMkLst>
        </pc:spChg>
        <pc:spChg chg="add mod">
          <ac:chgData name="Asim Soysal" userId="e9530a7e920cdbb2" providerId="LiveId" clId="{3337A514-6D11-B942-8497-C501B1B4AC87}" dt="2022-05-15T20:40:52.008" v="627"/>
          <ac:spMkLst>
            <pc:docMk/>
            <pc:sldMk cId="3512452564" sldId="4142"/>
            <ac:spMk id="8" creationId="{78492DFC-04C0-DD89-FB18-DFCC91067DF6}"/>
          </ac:spMkLst>
        </pc:spChg>
        <pc:spChg chg="add mod">
          <ac:chgData name="Asim Soysal" userId="e9530a7e920cdbb2" providerId="LiveId" clId="{3337A514-6D11-B942-8497-C501B1B4AC87}" dt="2022-05-15T20:40:52.010" v="631"/>
          <ac:spMkLst>
            <pc:docMk/>
            <pc:sldMk cId="3512452564" sldId="4142"/>
            <ac:spMk id="10" creationId="{79F7C40E-4CA0-18A4-FB1C-5C0FA8F5EB53}"/>
          </ac:spMkLst>
        </pc:spChg>
        <pc:spChg chg="add mod">
          <ac:chgData name="Asim Soysal" userId="e9530a7e920cdbb2" providerId="LiveId" clId="{3337A514-6D11-B942-8497-C501B1B4AC87}" dt="2022-05-15T20:40:52.011" v="633"/>
          <ac:spMkLst>
            <pc:docMk/>
            <pc:sldMk cId="3512452564" sldId="4142"/>
            <ac:spMk id="11" creationId="{4C2DF41C-5191-FA06-95F7-527693D492E9}"/>
          </ac:spMkLst>
        </pc:spChg>
        <pc:spChg chg="add mod">
          <ac:chgData name="Asim Soysal" userId="e9530a7e920cdbb2" providerId="LiveId" clId="{3337A514-6D11-B942-8497-C501B1B4AC87}" dt="2022-05-15T20:40:52.015" v="639"/>
          <ac:spMkLst>
            <pc:docMk/>
            <pc:sldMk cId="3512452564" sldId="4142"/>
            <ac:spMk id="14" creationId="{FFA40B17-EF8B-25B2-0978-B41FB1A059CF}"/>
          </ac:spMkLst>
        </pc:spChg>
        <pc:spChg chg="add mod">
          <ac:chgData name="Asim Soysal" userId="e9530a7e920cdbb2" providerId="LiveId" clId="{3337A514-6D11-B942-8497-C501B1B4AC87}" dt="2022-05-15T20:40:52.016" v="641"/>
          <ac:spMkLst>
            <pc:docMk/>
            <pc:sldMk cId="3512452564" sldId="4142"/>
            <ac:spMk id="15" creationId="{0EF1B241-D1CD-1647-E689-78A109934407}"/>
          </ac:spMkLst>
        </pc:spChg>
        <pc:spChg chg="add mod">
          <ac:chgData name="Asim Soysal" userId="e9530a7e920cdbb2" providerId="LiveId" clId="{3337A514-6D11-B942-8497-C501B1B4AC87}" dt="2022-05-15T20:40:52.018" v="645"/>
          <ac:spMkLst>
            <pc:docMk/>
            <pc:sldMk cId="3512452564" sldId="4142"/>
            <ac:spMk id="18" creationId="{C1A390A7-D67E-50B5-E8BA-EA46B1F6F905}"/>
          </ac:spMkLst>
        </pc:spChg>
        <pc:spChg chg="add mod">
          <ac:chgData name="Asim Soysal" userId="e9530a7e920cdbb2" providerId="LiveId" clId="{3337A514-6D11-B942-8497-C501B1B4AC87}" dt="2022-05-15T20:40:52.019" v="647"/>
          <ac:spMkLst>
            <pc:docMk/>
            <pc:sldMk cId="3512452564" sldId="4142"/>
            <ac:spMk id="19" creationId="{2E1CCDD2-97A7-6E0E-2D84-7904D76CBA5A}"/>
          </ac:spMkLst>
        </pc:spChg>
        <pc:cxnChg chg="add mod">
          <ac:chgData name="Asim Soysal" userId="e9530a7e920cdbb2" providerId="LiveId" clId="{3337A514-6D11-B942-8497-C501B1B4AC87}" dt="2022-05-15T20:41:18.259" v="650" actId="208"/>
          <ac:cxnSpMkLst>
            <pc:docMk/>
            <pc:sldMk cId="3512452564" sldId="4142"/>
            <ac:cxnSpMk id="5" creationId="{F51D645E-EB02-9091-2E8A-900B84E8BCAA}"/>
          </ac:cxnSpMkLst>
        </pc:cxnChg>
        <pc:cxnChg chg="add mod">
          <ac:chgData name="Asim Soysal" userId="e9530a7e920cdbb2" providerId="LiveId" clId="{3337A514-6D11-B942-8497-C501B1B4AC87}" dt="2022-05-15T20:41:18.259" v="650" actId="208"/>
          <ac:cxnSpMkLst>
            <pc:docMk/>
            <pc:sldMk cId="3512452564" sldId="4142"/>
            <ac:cxnSpMk id="9" creationId="{A83CF338-E355-8E66-8BB4-0862DA850C2C}"/>
          </ac:cxnSpMkLst>
        </pc:cxnChg>
        <pc:cxnChg chg="add mod">
          <ac:chgData name="Asim Soysal" userId="e9530a7e920cdbb2" providerId="LiveId" clId="{3337A514-6D11-B942-8497-C501B1B4AC87}" dt="2022-05-15T20:41:18.259" v="650" actId="208"/>
          <ac:cxnSpMkLst>
            <pc:docMk/>
            <pc:sldMk cId="3512452564" sldId="4142"/>
            <ac:cxnSpMk id="12" creationId="{0EF5E211-5392-69AF-3E9F-48B30B0A8F84}"/>
          </ac:cxnSpMkLst>
        </pc:cxnChg>
        <pc:cxnChg chg="add mod">
          <ac:chgData name="Asim Soysal" userId="e9530a7e920cdbb2" providerId="LiveId" clId="{3337A514-6D11-B942-8497-C501B1B4AC87}" dt="2022-05-15T20:41:18.259" v="650" actId="208"/>
          <ac:cxnSpMkLst>
            <pc:docMk/>
            <pc:sldMk cId="3512452564" sldId="4142"/>
            <ac:cxnSpMk id="13" creationId="{D9251B27-037D-C04D-9D03-753CD0D07201}"/>
          </ac:cxnSpMkLst>
        </pc:cxnChg>
        <pc:cxnChg chg="add mod">
          <ac:chgData name="Asim Soysal" userId="e9530a7e920cdbb2" providerId="LiveId" clId="{3337A514-6D11-B942-8497-C501B1B4AC87}" dt="2022-05-15T20:41:18.259" v="650" actId="208"/>
          <ac:cxnSpMkLst>
            <pc:docMk/>
            <pc:sldMk cId="3512452564" sldId="4142"/>
            <ac:cxnSpMk id="16" creationId="{D8F615FE-73F4-2065-935C-51DC175FD92E}"/>
          </ac:cxnSpMkLst>
        </pc:cxnChg>
        <pc:cxnChg chg="add mod">
          <ac:chgData name="Asim Soysal" userId="e9530a7e920cdbb2" providerId="LiveId" clId="{3337A514-6D11-B942-8497-C501B1B4AC87}" dt="2022-05-15T20:41:18.259" v="650" actId="208"/>
          <ac:cxnSpMkLst>
            <pc:docMk/>
            <pc:sldMk cId="3512452564" sldId="4142"/>
            <ac:cxnSpMk id="20" creationId="{B77551D4-55F6-44BA-EE25-A726613ECAA0}"/>
          </ac:cxnSpMkLst>
        </pc:cxnChg>
        <pc:cxnChg chg="add mod">
          <ac:chgData name="Asim Soysal" userId="e9530a7e920cdbb2" providerId="LiveId" clId="{3337A514-6D11-B942-8497-C501B1B4AC87}" dt="2022-05-15T20:41:18.259" v="650" actId="208"/>
          <ac:cxnSpMkLst>
            <pc:docMk/>
            <pc:sldMk cId="3512452564" sldId="4142"/>
            <ac:cxnSpMk id="21" creationId="{2594CED1-A478-3BCD-DD67-44C84B1EC277}"/>
          </ac:cxnSpMkLst>
        </pc:cxnChg>
        <pc:cxnChg chg="del">
          <ac:chgData name="Asim Soysal" userId="e9530a7e920cdbb2" providerId="LiveId" clId="{3337A514-6D11-B942-8497-C501B1B4AC87}" dt="2022-05-15T20:21:43.449" v="294" actId="478"/>
          <ac:cxnSpMkLst>
            <pc:docMk/>
            <pc:sldMk cId="3512452564" sldId="4142"/>
            <ac:cxnSpMk id="24" creationId="{0C146425-7764-0CA9-11C2-D12534A9990F}"/>
          </ac:cxnSpMkLst>
        </pc:cxnChg>
        <pc:cxnChg chg="del">
          <ac:chgData name="Asim Soysal" userId="e9530a7e920cdbb2" providerId="LiveId" clId="{3337A514-6D11-B942-8497-C501B1B4AC87}" dt="2022-05-15T20:21:44.467" v="295" actId="478"/>
          <ac:cxnSpMkLst>
            <pc:docMk/>
            <pc:sldMk cId="3512452564" sldId="4142"/>
            <ac:cxnSpMk id="27" creationId="{9C25CBD4-6F4A-EB48-72BC-7F4ECA7DEE62}"/>
          </ac:cxnSpMkLst>
        </pc:cxnChg>
      </pc:sldChg>
    </pc:docChg>
  </pc:docChgLst>
  <pc:docChgLst>
    <pc:chgData name="Asim Soysal" userId="e9530a7e920cdbb2" providerId="LiveId" clId="{EBBCCF8D-52AC-6F40-A02B-7EC06879CEDE}"/>
    <pc:docChg chg="undo redo custSel addSld delSld modSld sldOrd">
      <pc:chgData name="Asim Soysal" userId="e9530a7e920cdbb2" providerId="LiveId" clId="{EBBCCF8D-52AC-6F40-A02B-7EC06879CEDE}" dt="2022-04-08T07:14:49.546" v="7118" actId="729"/>
      <pc:docMkLst>
        <pc:docMk/>
      </pc:docMkLst>
      <pc:sldChg chg="addSp delSp modSp add del mod">
        <pc:chgData name="Asim Soysal" userId="e9530a7e920cdbb2" providerId="LiveId" clId="{EBBCCF8D-52AC-6F40-A02B-7EC06879CEDE}" dt="2022-02-24T13:37:48.851" v="492" actId="2696"/>
        <pc:sldMkLst>
          <pc:docMk/>
          <pc:sldMk cId="3511057684" sldId="4116"/>
        </pc:sldMkLst>
        <pc:spChg chg="mod">
          <ac:chgData name="Asim Soysal" userId="e9530a7e920cdbb2" providerId="LiveId" clId="{EBBCCF8D-52AC-6F40-A02B-7EC06879CEDE}" dt="2022-02-24T13:36:30.558" v="480" actId="20577"/>
          <ac:spMkLst>
            <pc:docMk/>
            <pc:sldMk cId="3511057684" sldId="4116"/>
            <ac:spMk id="2" creationId="{4B55C56D-5EEF-0C47-86DC-8242DE3DFE58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4" creationId="{89C93DB9-B2B0-A649-9C8A-5A2362102D43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5" creationId="{26C1B895-9818-E344-A7AB-7456A11A3187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6" creationId="{7E5F9D55-8880-CB40-AECB-2402D6B9FB49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7" creationId="{FE2ECE2C-BCCC-5542-B08D-8232F7DF98D5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8" creationId="{D6804579-0164-494A-92CA-FED4798F2EA4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9" creationId="{7889CD59-044B-0145-A6EC-482D28CF9113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0" creationId="{D72196B6-7BF0-B449-AA92-778592BEC0CD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1" creationId="{6254A50A-E786-F44F-9F92-2105B1995390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2" creationId="{2771E346-7030-0B44-B00E-AF6DCEB6A713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3" creationId="{DE390A1D-8951-2248-892A-17B9D2D6ADDD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4" creationId="{EE4AC9CF-623A-EA4D-979B-03DD585BBD96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5" creationId="{4C4AEF4A-D495-F847-B186-DC07D775A442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6" creationId="{CFA53FAF-764B-1341-A6C0-0A60B068D171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17" creationId="{025BD5F0-A589-2949-841B-B35E975607BF}"/>
          </ac:spMkLst>
        </pc:spChg>
        <pc:spChg chg="del">
          <ac:chgData name="Asim Soysal" userId="e9530a7e920cdbb2" providerId="LiveId" clId="{EBBCCF8D-52AC-6F40-A02B-7EC06879CEDE}" dt="2022-02-24T12:56:57.817" v="35" actId="478"/>
          <ac:spMkLst>
            <pc:docMk/>
            <pc:sldMk cId="3511057684" sldId="4116"/>
            <ac:spMk id="18" creationId="{E2064594-F6FD-D848-9A6E-5D969CDB0D2F}"/>
          </ac:spMkLst>
        </pc:spChg>
        <pc:spChg chg="del">
          <ac:chgData name="Asim Soysal" userId="e9530a7e920cdbb2" providerId="LiveId" clId="{EBBCCF8D-52AC-6F40-A02B-7EC06879CEDE}" dt="2022-02-24T12:56:56.391" v="34" actId="478"/>
          <ac:spMkLst>
            <pc:docMk/>
            <pc:sldMk cId="3511057684" sldId="4116"/>
            <ac:spMk id="19" creationId="{E9CFCA77-154A-354A-9240-9C66C4E56064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26" creationId="{6B491E71-6B96-A342-9032-98AB507827DB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27" creationId="{8713D9F2-BCF0-5245-932E-69D03A2B3FB0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28" creationId="{99003137-59E9-EF4D-B904-0C6FCEDAC6AD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29" creationId="{8099A380-44B3-AE4C-BC07-67461C6C9EAF}"/>
          </ac:spMkLst>
        </pc:spChg>
        <pc:spChg chg="add 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31" creationId="{3805BE8B-4E55-814F-BD82-EBE84296F8C7}"/>
          </ac:spMkLst>
        </pc:spChg>
        <pc:spChg chg="add del mod">
          <ac:chgData name="Asim Soysal" userId="e9530a7e920cdbb2" providerId="LiveId" clId="{EBBCCF8D-52AC-6F40-A02B-7EC06879CEDE}" dt="2022-02-24T13:37:45.740" v="491"/>
          <ac:spMkLst>
            <pc:docMk/>
            <pc:sldMk cId="3511057684" sldId="4116"/>
            <ac:spMk id="32" creationId="{299230FF-DA90-574A-9944-BBF6217E6681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38" creationId="{58ADEED0-F629-C245-89DA-55B49FFB0FEA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39" creationId="{50570D82-14CE-DE4E-B798-665333A91DDC}"/>
          </ac:spMkLst>
        </pc:spChg>
        <pc:spChg chg="del mod">
          <ac:chgData name="Asim Soysal" userId="e9530a7e920cdbb2" providerId="LiveId" clId="{EBBCCF8D-52AC-6F40-A02B-7EC06879CEDE}" dt="2022-02-24T13:31:17.296" v="454"/>
          <ac:spMkLst>
            <pc:docMk/>
            <pc:sldMk cId="3511057684" sldId="4116"/>
            <ac:spMk id="42" creationId="{AED65749-6A4D-9546-9728-12E3B201E616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43" creationId="{801D00B8-EC9C-E74D-87F0-1E27BCEC2CB0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45" creationId="{59A741E0-318F-EA45-BD58-631F8CD38572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46" creationId="{52A9A866-D114-B74F-8A9D-75124CEAC9FF}"/>
          </ac:spMkLst>
        </pc:spChg>
        <pc:spChg chg="del mod">
          <ac:chgData name="Asim Soysal" userId="e9530a7e920cdbb2" providerId="LiveId" clId="{EBBCCF8D-52AC-6F40-A02B-7EC06879CEDE}" dt="2022-02-24T13:31:16.569" v="452"/>
          <ac:spMkLst>
            <pc:docMk/>
            <pc:sldMk cId="3511057684" sldId="4116"/>
            <ac:spMk id="48" creationId="{CE6A01DA-0A6E-1049-8BEF-944A5D4EAD25}"/>
          </ac:spMkLst>
        </pc:spChg>
        <pc:spChg chg="del mod">
          <ac:chgData name="Asim Soysal" userId="e9530a7e920cdbb2" providerId="LiveId" clId="{EBBCCF8D-52AC-6F40-A02B-7EC06879CEDE}" dt="2022-02-24T13:36:35.670" v="481" actId="478"/>
          <ac:spMkLst>
            <pc:docMk/>
            <pc:sldMk cId="3511057684" sldId="4116"/>
            <ac:spMk id="49" creationId="{6EC159DF-1670-2645-AF2D-1C8B278639E0}"/>
          </ac:spMkLst>
        </pc:spChg>
      </pc:sldChg>
      <pc:sldChg chg="addSp delSp modSp add mod modShow modNotesTx">
        <pc:chgData name="Asim Soysal" userId="e9530a7e920cdbb2" providerId="LiveId" clId="{EBBCCF8D-52AC-6F40-A02B-7EC06879CEDE}" dt="2022-04-08T07:14:49.546" v="7118" actId="729"/>
        <pc:sldMkLst>
          <pc:docMk/>
          <pc:sldMk cId="1306924987" sldId="4117"/>
        </pc:sldMkLst>
        <pc:spChg chg="mod">
          <ac:chgData name="Asim Soysal" userId="e9530a7e920cdbb2" providerId="LiveId" clId="{EBBCCF8D-52AC-6F40-A02B-7EC06879CEDE}" dt="2022-02-24T12:57:42.742" v="38" actId="20577"/>
          <ac:spMkLst>
            <pc:docMk/>
            <pc:sldMk cId="1306924987" sldId="4117"/>
            <ac:spMk id="2" creationId="{4B55C56D-5EEF-0C47-86DC-8242DE3DFE58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" creationId="{89C93DB9-B2B0-A649-9C8A-5A2362102D43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5" creationId="{26C1B895-9818-E344-A7AB-7456A11A3187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6" creationId="{7E5F9D55-8880-CB40-AECB-2402D6B9FB49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7" creationId="{FE2ECE2C-BCCC-5542-B08D-8232F7DF98D5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8" creationId="{D6804579-0164-494A-92CA-FED4798F2EA4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9" creationId="{7889CD59-044B-0145-A6EC-482D28CF9113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0" creationId="{D72196B6-7BF0-B449-AA92-778592BEC0CD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1" creationId="{6254A50A-E786-F44F-9F92-2105B1995390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2" creationId="{2771E346-7030-0B44-B00E-AF6DCEB6A713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3" creationId="{DE390A1D-8951-2248-892A-17B9D2D6ADDD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4" creationId="{EE4AC9CF-623A-EA4D-979B-03DD585BBD96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5" creationId="{4C4AEF4A-D495-F847-B186-DC07D775A442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6" creationId="{CFA53FAF-764B-1341-A6C0-0A60B068D171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17" creationId="{025BD5F0-A589-2949-841B-B35E975607BF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26" creationId="{6B491E71-6B96-A342-9032-98AB507827DB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27" creationId="{8713D9F2-BCF0-5245-932E-69D03A2B3FB0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28" creationId="{99003137-59E9-EF4D-B904-0C6FCEDAC6AD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29" creationId="{8099A380-44B3-AE4C-BC07-67461C6C9EAF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38" creationId="{58ADEED0-F629-C245-89DA-55B49FFB0FEA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39" creationId="{50570D82-14CE-DE4E-B798-665333A91DDC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2" creationId="{AED65749-6A4D-9546-9728-12E3B201E616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3" creationId="{801D00B8-EC9C-E74D-87F0-1E27BCEC2CB0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5" creationId="{59A741E0-318F-EA45-BD58-631F8CD38572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6" creationId="{52A9A866-D114-B74F-8A9D-75124CEAC9FF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8" creationId="{CE6A01DA-0A6E-1049-8BEF-944A5D4EAD25}"/>
          </ac:spMkLst>
        </pc:spChg>
        <pc:spChg chg="del">
          <ac:chgData name="Asim Soysal" userId="e9530a7e920cdbb2" providerId="LiveId" clId="{EBBCCF8D-52AC-6F40-A02B-7EC06879CEDE}" dt="2022-02-24T12:57:47.865" v="39" actId="478"/>
          <ac:spMkLst>
            <pc:docMk/>
            <pc:sldMk cId="1306924987" sldId="4117"/>
            <ac:spMk id="49" creationId="{6EC159DF-1670-2645-AF2D-1C8B278639E0}"/>
          </ac:spMkLst>
        </pc:spChg>
        <pc:picChg chg="add mod">
          <ac:chgData name="Asim Soysal" userId="e9530a7e920cdbb2" providerId="LiveId" clId="{EBBCCF8D-52AC-6F40-A02B-7EC06879CEDE}" dt="2022-02-24T13:22:33.411" v="43" actId="1076"/>
          <ac:picMkLst>
            <pc:docMk/>
            <pc:sldMk cId="1306924987" sldId="4117"/>
            <ac:picMk id="18" creationId="{C1E33DAC-05F9-EE4F-9A9D-7C24B0806B5B}"/>
          </ac:picMkLst>
        </pc:picChg>
      </pc:sldChg>
      <pc:sldChg chg="addSp modSp add mod modShow modNotesTx">
        <pc:chgData name="Asim Soysal" userId="e9530a7e920cdbb2" providerId="LiveId" clId="{EBBCCF8D-52AC-6F40-A02B-7EC06879CEDE}" dt="2022-04-08T07:14:47.619" v="7117" actId="729"/>
        <pc:sldMkLst>
          <pc:docMk/>
          <pc:sldMk cId="409120232" sldId="4118"/>
        </pc:sldMkLst>
        <pc:spChg chg="mod">
          <ac:chgData name="Asim Soysal" userId="e9530a7e920cdbb2" providerId="LiveId" clId="{EBBCCF8D-52AC-6F40-A02B-7EC06879CEDE}" dt="2022-03-23T06:38:34.071" v="1741" actId="14100"/>
          <ac:spMkLst>
            <pc:docMk/>
            <pc:sldMk cId="409120232" sldId="4118"/>
            <ac:spMk id="4" creationId="{89C93DB9-B2B0-A649-9C8A-5A2362102D43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6" creationId="{7E5F9D55-8880-CB40-AECB-2402D6B9FB49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7" creationId="{FE2ECE2C-BCCC-5542-B08D-8232F7DF98D5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8" creationId="{D6804579-0164-494A-92CA-FED4798F2EA4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9" creationId="{7889CD59-044B-0145-A6EC-482D28CF9113}"/>
          </ac:spMkLst>
        </pc:spChg>
        <pc:spChg chg="mod">
          <ac:chgData name="Asim Soysal" userId="e9530a7e920cdbb2" providerId="LiveId" clId="{EBBCCF8D-52AC-6F40-A02B-7EC06879CEDE}" dt="2022-03-23T06:39:48.578" v="1895" actId="1038"/>
          <ac:spMkLst>
            <pc:docMk/>
            <pc:sldMk cId="409120232" sldId="4118"/>
            <ac:spMk id="10" creationId="{D72196B6-7BF0-B449-AA92-778592BEC0CD}"/>
          </ac:spMkLst>
        </pc:spChg>
        <pc:spChg chg="mod">
          <ac:chgData name="Asim Soysal" userId="e9530a7e920cdbb2" providerId="LiveId" clId="{EBBCCF8D-52AC-6F40-A02B-7EC06879CEDE}" dt="2022-03-23T06:39:48.578" v="1895" actId="1038"/>
          <ac:spMkLst>
            <pc:docMk/>
            <pc:sldMk cId="409120232" sldId="4118"/>
            <ac:spMk id="11" creationId="{6254A50A-E786-F44F-9F92-2105B1995390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12" creationId="{2771E346-7030-0B44-B00E-AF6DCEB6A713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13" creationId="{DE390A1D-8951-2248-892A-17B9D2D6ADDD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14" creationId="{EE4AC9CF-623A-EA4D-979B-03DD585BBD96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15" creationId="{4C4AEF4A-D495-F847-B186-DC07D775A442}"/>
          </ac:spMkLst>
        </pc:spChg>
        <pc:spChg chg="mod">
          <ac:chgData name="Asim Soysal" userId="e9530a7e920cdbb2" providerId="LiveId" clId="{EBBCCF8D-52AC-6F40-A02B-7EC06879CEDE}" dt="2022-03-23T06:39:48.578" v="1895" actId="1038"/>
          <ac:spMkLst>
            <pc:docMk/>
            <pc:sldMk cId="409120232" sldId="4118"/>
            <ac:spMk id="16" creationId="{CFA53FAF-764B-1341-A6C0-0A60B068D171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17" creationId="{025BD5F0-A589-2949-841B-B35E975607BF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26" creationId="{6B491E71-6B96-A342-9032-98AB507827DB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27" creationId="{8713D9F2-BCF0-5245-932E-69D03A2B3FB0}"/>
          </ac:spMkLst>
        </pc:spChg>
        <pc:spChg chg="mod">
          <ac:chgData name="Asim Soysal" userId="e9530a7e920cdbb2" providerId="LiveId" clId="{EBBCCF8D-52AC-6F40-A02B-7EC06879CEDE}" dt="2022-03-23T06:39:48.578" v="1895" actId="1038"/>
          <ac:spMkLst>
            <pc:docMk/>
            <pc:sldMk cId="409120232" sldId="4118"/>
            <ac:spMk id="28" creationId="{99003137-59E9-EF4D-B904-0C6FCEDAC6AD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29" creationId="{8099A380-44B3-AE4C-BC07-67461C6C9EAF}"/>
          </ac:spMkLst>
        </pc:spChg>
        <pc:spChg chg="add mod">
          <ac:chgData name="Asim Soysal" userId="e9530a7e920cdbb2" providerId="LiveId" clId="{EBBCCF8D-52AC-6F40-A02B-7EC06879CEDE}" dt="2022-03-23T06:40:19.025" v="1922" actId="207"/>
          <ac:spMkLst>
            <pc:docMk/>
            <pc:sldMk cId="409120232" sldId="4118"/>
            <ac:spMk id="30" creationId="{E1F66CF5-421B-C54E-BD50-057A707FEEDE}"/>
          </ac:spMkLst>
        </pc:spChg>
        <pc:spChg chg="add mod">
          <ac:chgData name="Asim Soysal" userId="e9530a7e920cdbb2" providerId="LiveId" clId="{EBBCCF8D-52AC-6F40-A02B-7EC06879CEDE}" dt="2022-03-23T06:41:27.432" v="1939" actId="13822"/>
          <ac:spMkLst>
            <pc:docMk/>
            <pc:sldMk cId="409120232" sldId="4118"/>
            <ac:spMk id="31" creationId="{EDE23A9A-C9FA-104C-923B-3DE17D753B7C}"/>
          </ac:spMkLst>
        </pc:spChg>
        <pc:spChg chg="add mod">
          <ac:chgData name="Asim Soysal" userId="e9530a7e920cdbb2" providerId="LiveId" clId="{EBBCCF8D-52AC-6F40-A02B-7EC06879CEDE}" dt="2022-03-23T06:39:59.304" v="1920" actId="1037"/>
          <ac:spMkLst>
            <pc:docMk/>
            <pc:sldMk cId="409120232" sldId="4118"/>
            <ac:spMk id="32" creationId="{9DA7944A-904D-FE43-8903-1638495F26FF}"/>
          </ac:spMkLst>
        </pc:spChg>
        <pc:spChg chg="add mod">
          <ac:chgData name="Asim Soysal" userId="e9530a7e920cdbb2" providerId="LiveId" clId="{EBBCCF8D-52AC-6F40-A02B-7EC06879CEDE}" dt="2022-03-23T06:41:32.333" v="1940" actId="207"/>
          <ac:spMkLst>
            <pc:docMk/>
            <pc:sldMk cId="409120232" sldId="4118"/>
            <ac:spMk id="33" creationId="{83D6D482-9E19-C543-A51E-61536E9EE110}"/>
          </ac:spMkLst>
        </pc:spChg>
        <pc:spChg chg="add mod">
          <ac:chgData name="Asim Soysal" userId="e9530a7e920cdbb2" providerId="LiveId" clId="{EBBCCF8D-52AC-6F40-A02B-7EC06879CEDE}" dt="2022-03-23T06:42:42.893" v="2084" actId="20577"/>
          <ac:spMkLst>
            <pc:docMk/>
            <pc:sldMk cId="409120232" sldId="4118"/>
            <ac:spMk id="34" creationId="{C45E7137-0E9E-964C-9501-D00653F8E49C}"/>
          </ac:spMkLst>
        </pc:spChg>
        <pc:spChg chg="add mod">
          <ac:chgData name="Asim Soysal" userId="e9530a7e920cdbb2" providerId="LiveId" clId="{EBBCCF8D-52AC-6F40-A02B-7EC06879CEDE}" dt="2022-03-23T06:43:04.507" v="2097" actId="20577"/>
          <ac:spMkLst>
            <pc:docMk/>
            <pc:sldMk cId="409120232" sldId="4118"/>
            <ac:spMk id="35" creationId="{821D4D7A-B422-CB48-9E92-DD8DE1788C1A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38" creationId="{58ADEED0-F629-C245-89DA-55B49FFB0FEA}"/>
          </ac:spMkLst>
        </pc:spChg>
        <pc:spChg chg="mod">
          <ac:chgData name="Asim Soysal" userId="e9530a7e920cdbb2" providerId="LiveId" clId="{EBBCCF8D-52AC-6F40-A02B-7EC06879CEDE}" dt="2022-03-23T06:39:36.986" v="1877" actId="1037"/>
          <ac:spMkLst>
            <pc:docMk/>
            <pc:sldMk cId="409120232" sldId="4118"/>
            <ac:spMk id="39" creationId="{50570D82-14CE-DE4E-B798-665333A91DDC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42" creationId="{AED65749-6A4D-9546-9728-12E3B201E616}"/>
          </ac:spMkLst>
        </pc:spChg>
        <pc:spChg chg="mod">
          <ac:chgData name="Asim Soysal" userId="e9530a7e920cdbb2" providerId="LiveId" clId="{EBBCCF8D-52AC-6F40-A02B-7EC06879CEDE}" dt="2022-03-23T06:39:43.566" v="1885" actId="1037"/>
          <ac:spMkLst>
            <pc:docMk/>
            <pc:sldMk cId="409120232" sldId="4118"/>
            <ac:spMk id="43" creationId="{801D00B8-EC9C-E74D-87F0-1E27BCEC2CB0}"/>
          </ac:spMkLst>
        </pc:spChg>
        <pc:spChg chg="mod">
          <ac:chgData name="Asim Soysal" userId="e9530a7e920cdbb2" providerId="LiveId" clId="{EBBCCF8D-52AC-6F40-A02B-7EC06879CEDE}" dt="2022-03-23T06:39:48.578" v="1895" actId="1038"/>
          <ac:spMkLst>
            <pc:docMk/>
            <pc:sldMk cId="409120232" sldId="4118"/>
            <ac:spMk id="45" creationId="{59A741E0-318F-EA45-BD58-631F8CD38572}"/>
          </ac:spMkLst>
        </pc:spChg>
        <pc:spChg chg="mod">
          <ac:chgData name="Asim Soysal" userId="e9530a7e920cdbb2" providerId="LiveId" clId="{EBBCCF8D-52AC-6F40-A02B-7EC06879CEDE}" dt="2022-03-23T06:42:53.092" v="2085" actId="20577"/>
          <ac:spMkLst>
            <pc:docMk/>
            <pc:sldMk cId="409120232" sldId="4118"/>
            <ac:spMk id="46" creationId="{52A9A866-D114-B74F-8A9D-75124CEAC9FF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48" creationId="{CE6A01DA-0A6E-1049-8BEF-944A5D4EAD25}"/>
          </ac:spMkLst>
        </pc:spChg>
        <pc:spChg chg="mod">
          <ac:chgData name="Asim Soysal" userId="e9530a7e920cdbb2" providerId="LiveId" clId="{EBBCCF8D-52AC-6F40-A02B-7EC06879CEDE}" dt="2022-03-23T06:39:54.140" v="1906" actId="1037"/>
          <ac:spMkLst>
            <pc:docMk/>
            <pc:sldMk cId="409120232" sldId="4118"/>
            <ac:spMk id="49" creationId="{6EC159DF-1670-2645-AF2D-1C8B278639E0}"/>
          </ac:spMkLst>
        </pc:spChg>
      </pc:sldChg>
      <pc:sldChg chg="addSp delSp modSp add mod ord modNotesTx">
        <pc:chgData name="Asim Soysal" userId="e9530a7e920cdbb2" providerId="LiveId" clId="{EBBCCF8D-52AC-6F40-A02B-7EC06879CEDE}" dt="2022-03-30T06:12:41.561" v="5405" actId="20578"/>
        <pc:sldMkLst>
          <pc:docMk/>
          <pc:sldMk cId="1402402213" sldId="4119"/>
        </pc:sldMkLst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6" creationId="{7E5F9D55-8880-CB40-AECB-2402D6B9FB49}"/>
          </ac:spMkLst>
        </pc:spChg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7" creationId="{FE2ECE2C-BCCC-5542-B08D-8232F7DF98D5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8" creationId="{D6804579-0164-494A-92CA-FED4798F2EA4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9" creationId="{7889CD59-044B-0145-A6EC-482D28CF9113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10" creationId="{D72196B6-7BF0-B449-AA92-778592BEC0CD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11" creationId="{6254A50A-E786-F44F-9F92-2105B1995390}"/>
          </ac:spMkLst>
        </pc:spChg>
        <pc:spChg chg="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12" creationId="{2771E346-7030-0B44-B00E-AF6DCEB6A713}"/>
          </ac:spMkLst>
        </pc:spChg>
        <pc:spChg chg="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13" creationId="{DE390A1D-8951-2248-892A-17B9D2D6ADDD}"/>
          </ac:spMkLst>
        </pc:spChg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14" creationId="{EE4AC9CF-623A-EA4D-979B-03DD585BBD96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15" creationId="{4C4AEF4A-D495-F847-B186-DC07D775A442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16" creationId="{CFA53FAF-764B-1341-A6C0-0A60B068D171}"/>
          </ac:spMkLst>
        </pc:spChg>
        <pc:spChg chg="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17" creationId="{025BD5F0-A589-2949-841B-B35E975607BF}"/>
          </ac:spMkLst>
        </pc:spChg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26" creationId="{6B491E71-6B96-A342-9032-98AB507827DB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27" creationId="{8713D9F2-BCF0-5245-932E-69D03A2B3FB0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28" creationId="{99003137-59E9-EF4D-B904-0C6FCEDAC6AD}"/>
          </ac:spMkLst>
        </pc:spChg>
        <pc:spChg chg="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29" creationId="{8099A380-44B3-AE4C-BC07-67461C6C9EAF}"/>
          </ac:spMkLst>
        </pc:spChg>
        <pc:spChg chg="add del mod">
          <ac:chgData name="Asim Soysal" userId="e9530a7e920cdbb2" providerId="LiveId" clId="{EBBCCF8D-52AC-6F40-A02B-7EC06879CEDE}" dt="2022-02-24T14:32:10.903" v="1575"/>
          <ac:spMkLst>
            <pc:docMk/>
            <pc:sldMk cId="1402402213" sldId="4119"/>
            <ac:spMk id="30" creationId="{5EF82470-954C-8049-9B7F-60F69650B514}"/>
          </ac:spMkLst>
        </pc:spChg>
        <pc:spChg chg="add mod">
          <ac:chgData name="Asim Soysal" userId="e9530a7e920cdbb2" providerId="LiveId" clId="{EBBCCF8D-52AC-6F40-A02B-7EC06879CEDE}" dt="2022-03-24T03:59:12.192" v="3031" actId="1037"/>
          <ac:spMkLst>
            <pc:docMk/>
            <pc:sldMk cId="1402402213" sldId="4119"/>
            <ac:spMk id="30" creationId="{AAD3C2A4-5FAB-294F-866C-6EA111F0386B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31" creationId="{3805BE8B-4E55-814F-BD82-EBE84296F8C7}"/>
          </ac:spMkLst>
        </pc:spChg>
        <pc:spChg chg="add 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32" creationId="{F643B4B3-C4C1-7447-9BE4-EB1E85E3CA5C}"/>
          </ac:spMkLst>
        </pc:spChg>
        <pc:spChg chg="add mod">
          <ac:chgData name="Asim Soysal" userId="e9530a7e920cdbb2" providerId="LiveId" clId="{EBBCCF8D-52AC-6F40-A02B-7EC06879CEDE}" dt="2022-03-24T03:59:12.192" v="3031" actId="1037"/>
          <ac:spMkLst>
            <pc:docMk/>
            <pc:sldMk cId="1402402213" sldId="4119"/>
            <ac:spMk id="33" creationId="{08F1C4AA-8BD6-2647-8A95-BED24993D895}"/>
          </ac:spMkLst>
        </pc:spChg>
        <pc:spChg chg="add mod">
          <ac:chgData name="Asim Soysal" userId="e9530a7e920cdbb2" providerId="LiveId" clId="{EBBCCF8D-52AC-6F40-A02B-7EC06879CEDE}" dt="2022-03-24T03:59:17.173" v="3034" actId="1035"/>
          <ac:spMkLst>
            <pc:docMk/>
            <pc:sldMk cId="1402402213" sldId="4119"/>
            <ac:spMk id="34" creationId="{BDC809B8-A6A1-AF4A-B3AE-837151938D69}"/>
          </ac:spMkLst>
        </pc:spChg>
        <pc:spChg chg="add mod">
          <ac:chgData name="Asim Soysal" userId="e9530a7e920cdbb2" providerId="LiveId" clId="{EBBCCF8D-52AC-6F40-A02B-7EC06879CEDE}" dt="2022-03-24T03:59:12.192" v="3031" actId="1037"/>
          <ac:spMkLst>
            <pc:docMk/>
            <pc:sldMk cId="1402402213" sldId="4119"/>
            <ac:spMk id="35" creationId="{810ACFF6-6BC4-884E-A02C-6A0CFA4863ED}"/>
          </ac:spMkLst>
        </pc:spChg>
        <pc:spChg chg="add mod">
          <ac:chgData name="Asim Soysal" userId="e9530a7e920cdbb2" providerId="LiveId" clId="{EBBCCF8D-52AC-6F40-A02B-7EC06879CEDE}" dt="2022-03-24T03:59:12.192" v="3031" actId="1037"/>
          <ac:spMkLst>
            <pc:docMk/>
            <pc:sldMk cId="1402402213" sldId="4119"/>
            <ac:spMk id="36" creationId="{C517506E-FCB3-F74C-926A-2FA081591C1F}"/>
          </ac:spMkLst>
        </pc:spChg>
        <pc:spChg chg="add mod">
          <ac:chgData name="Asim Soysal" userId="e9530a7e920cdbb2" providerId="LiveId" clId="{EBBCCF8D-52AC-6F40-A02B-7EC06879CEDE}" dt="2022-03-24T03:59:12.192" v="3031" actId="1037"/>
          <ac:spMkLst>
            <pc:docMk/>
            <pc:sldMk cId="1402402213" sldId="4119"/>
            <ac:spMk id="37" creationId="{212081E4-B4F9-3F42-8509-A75918361784}"/>
          </ac:spMkLst>
        </pc:spChg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38" creationId="{58ADEED0-F629-C245-89DA-55B49FFB0FEA}"/>
          </ac:spMkLst>
        </pc:spChg>
        <pc:spChg chg="mod">
          <ac:chgData name="Asim Soysal" userId="e9530a7e920cdbb2" providerId="LiveId" clId="{EBBCCF8D-52AC-6F40-A02B-7EC06879CEDE}" dt="2022-03-24T03:58:49.199" v="3002" actId="1037"/>
          <ac:spMkLst>
            <pc:docMk/>
            <pc:sldMk cId="1402402213" sldId="4119"/>
            <ac:spMk id="39" creationId="{50570D82-14CE-DE4E-B798-665333A91DDC}"/>
          </ac:spMkLst>
        </pc:spChg>
        <pc:spChg chg="mod">
          <ac:chgData name="Asim Soysal" userId="e9530a7e920cdbb2" providerId="LiveId" clId="{EBBCCF8D-52AC-6F40-A02B-7EC06879CEDE}" dt="2022-03-24T03:59:00.433" v="3015" actId="1037"/>
          <ac:spMkLst>
            <pc:docMk/>
            <pc:sldMk cId="1402402213" sldId="4119"/>
            <ac:spMk id="43" creationId="{801D00B8-EC9C-E74D-87F0-1E27BCEC2CB0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45" creationId="{59A741E0-318F-EA45-BD58-631F8CD38572}"/>
          </ac:spMkLst>
        </pc:spChg>
        <pc:spChg chg="mod">
          <ac:chgData name="Asim Soysal" userId="e9530a7e920cdbb2" providerId="LiveId" clId="{EBBCCF8D-52AC-6F40-A02B-7EC06879CEDE}" dt="2022-03-24T03:59:04.225" v="3020" actId="1037"/>
          <ac:spMkLst>
            <pc:docMk/>
            <pc:sldMk cId="1402402213" sldId="4119"/>
            <ac:spMk id="46" creationId="{52A9A866-D114-B74F-8A9D-75124CEAC9FF}"/>
          </ac:spMkLst>
        </pc:spChg>
        <pc:spChg chg="mod">
          <ac:chgData name="Asim Soysal" userId="e9530a7e920cdbb2" providerId="LiveId" clId="{EBBCCF8D-52AC-6F40-A02B-7EC06879CEDE}" dt="2022-03-24T03:59:07.957" v="3025" actId="1037"/>
          <ac:spMkLst>
            <pc:docMk/>
            <pc:sldMk cId="1402402213" sldId="4119"/>
            <ac:spMk id="49" creationId="{6EC159DF-1670-2645-AF2D-1C8B278639E0}"/>
          </ac:spMkLst>
        </pc:spChg>
      </pc:sldChg>
      <pc:sldChg chg="new del">
        <pc:chgData name="Asim Soysal" userId="e9530a7e920cdbb2" providerId="LiveId" clId="{EBBCCF8D-52AC-6F40-A02B-7EC06879CEDE}" dt="2022-02-24T13:36:50.253" v="484" actId="680"/>
        <pc:sldMkLst>
          <pc:docMk/>
          <pc:sldMk cId="927825497" sldId="4120"/>
        </pc:sldMkLst>
      </pc:sldChg>
      <pc:sldChg chg="addSp delSp modSp new mod">
        <pc:chgData name="Asim Soysal" userId="e9530a7e920cdbb2" providerId="LiveId" clId="{EBBCCF8D-52AC-6F40-A02B-7EC06879CEDE}" dt="2022-03-30T08:09:35.947" v="5598" actId="20577"/>
        <pc:sldMkLst>
          <pc:docMk/>
          <pc:sldMk cId="2104597359" sldId="4120"/>
        </pc:sldMkLst>
        <pc:spChg chg="del">
          <ac:chgData name="Asim Soysal" userId="e9530a7e920cdbb2" providerId="LiveId" clId="{EBBCCF8D-52AC-6F40-A02B-7EC06879CEDE}" dt="2022-02-24T13:37:34.999" v="487" actId="478"/>
          <ac:spMkLst>
            <pc:docMk/>
            <pc:sldMk cId="2104597359" sldId="4120"/>
            <ac:spMk id="2" creationId="{22B094FB-47AF-3348-9377-ACC5603679E3}"/>
          </ac:spMkLst>
        </pc:spChg>
        <pc:spChg chg="mod">
          <ac:chgData name="Asim Soysal" userId="e9530a7e920cdbb2" providerId="LiveId" clId="{EBBCCF8D-52AC-6F40-A02B-7EC06879CEDE}" dt="2022-03-30T08:09:35.947" v="5598" actId="20577"/>
          <ac:spMkLst>
            <pc:docMk/>
            <pc:sldMk cId="2104597359" sldId="4120"/>
            <ac:spMk id="3" creationId="{C2660900-0C26-8847-9545-C7BDF0ACF7AD}"/>
          </ac:spMkLst>
        </pc:spChg>
        <pc:spChg chg="add mod">
          <ac:chgData name="Asim Soysal" userId="e9530a7e920cdbb2" providerId="LiveId" clId="{EBBCCF8D-52AC-6F40-A02B-7EC06879CEDE}" dt="2022-02-24T13:37:39.540" v="489" actId="1076"/>
          <ac:spMkLst>
            <pc:docMk/>
            <pc:sldMk cId="2104597359" sldId="4120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30T08:09:34.653" v="5597" actId="790"/>
          <ac:spMkLst>
            <pc:docMk/>
            <pc:sldMk cId="2104597359" sldId="4120"/>
            <ac:spMk id="7" creationId="{06470835-C247-8C4C-AA61-FB2841F1176D}"/>
          </ac:spMkLst>
        </pc:spChg>
        <pc:picChg chg="add mod">
          <ac:chgData name="Asim Soysal" userId="e9530a7e920cdbb2" providerId="LiveId" clId="{EBBCCF8D-52AC-6F40-A02B-7EC06879CEDE}" dt="2022-02-24T13:46:13.977" v="733" actId="1076"/>
          <ac:picMkLst>
            <pc:docMk/>
            <pc:sldMk cId="2104597359" sldId="4120"/>
            <ac:picMk id="6" creationId="{911FBBF0-84A8-DE4B-92B6-45D6AA963ACD}"/>
          </ac:picMkLst>
        </pc:picChg>
      </pc:sldChg>
      <pc:sldChg chg="addSp delSp modSp add mod ord modShow">
        <pc:chgData name="Asim Soysal" userId="e9530a7e920cdbb2" providerId="LiveId" clId="{EBBCCF8D-52AC-6F40-A02B-7EC06879CEDE}" dt="2022-02-24T14:03:28.063" v="841" actId="729"/>
        <pc:sldMkLst>
          <pc:docMk/>
          <pc:sldMk cId="1279054458" sldId="4121"/>
        </pc:sldMkLst>
        <pc:spChg chg="del mod">
          <ac:chgData name="Asim Soysal" userId="e9530a7e920cdbb2" providerId="LiveId" clId="{EBBCCF8D-52AC-6F40-A02B-7EC06879CEDE}" dt="2022-02-24T14:00:02.691" v="777" actId="931"/>
          <ac:spMkLst>
            <pc:docMk/>
            <pc:sldMk cId="1279054458" sldId="4121"/>
            <ac:spMk id="3" creationId="{C2660900-0C26-8847-9545-C7BDF0ACF7AD}"/>
          </ac:spMkLst>
        </pc:spChg>
        <pc:spChg chg="mod">
          <ac:chgData name="Asim Soysal" userId="e9530a7e920cdbb2" providerId="LiveId" clId="{EBBCCF8D-52AC-6F40-A02B-7EC06879CEDE}" dt="2022-02-24T14:02:29.221" v="820" actId="403"/>
          <ac:spMkLst>
            <pc:docMk/>
            <pc:sldMk cId="1279054458" sldId="4121"/>
            <ac:spMk id="4" creationId="{32B0E59B-7832-604C-888B-EDD6A8E7D6AE}"/>
          </ac:spMkLst>
        </pc:spChg>
        <pc:spChg chg="del mod">
          <ac:chgData name="Asim Soysal" userId="e9530a7e920cdbb2" providerId="LiveId" clId="{EBBCCF8D-52AC-6F40-A02B-7EC06879CEDE}" dt="2022-02-24T13:48:11.359" v="774" actId="478"/>
          <ac:spMkLst>
            <pc:docMk/>
            <pc:sldMk cId="1279054458" sldId="4121"/>
            <ac:spMk id="7" creationId="{06470835-C247-8C4C-AA61-FB2841F1176D}"/>
          </ac:spMkLst>
        </pc:spChg>
        <pc:spChg chg="add mod">
          <ac:chgData name="Asim Soysal" userId="e9530a7e920cdbb2" providerId="LiveId" clId="{EBBCCF8D-52AC-6F40-A02B-7EC06879CEDE}" dt="2022-02-24T14:02:43.982" v="831" actId="1076"/>
          <ac:spMkLst>
            <pc:docMk/>
            <pc:sldMk cId="1279054458" sldId="4121"/>
            <ac:spMk id="10" creationId="{6300C0AF-8EB0-4440-AD6B-CA2D7C4515B3}"/>
          </ac:spMkLst>
        </pc:spChg>
        <pc:spChg chg="add mod">
          <ac:chgData name="Asim Soysal" userId="e9530a7e920cdbb2" providerId="LiveId" clId="{EBBCCF8D-52AC-6F40-A02B-7EC06879CEDE}" dt="2022-02-24T14:02:32.114" v="822" actId="1076"/>
          <ac:spMkLst>
            <pc:docMk/>
            <pc:sldMk cId="1279054458" sldId="4121"/>
            <ac:spMk id="13" creationId="{435C862F-069D-3E46-B12A-48B95D55FA6D}"/>
          </ac:spMkLst>
        </pc:spChg>
        <pc:spChg chg="add mod">
          <ac:chgData name="Asim Soysal" userId="e9530a7e920cdbb2" providerId="LiveId" clId="{EBBCCF8D-52AC-6F40-A02B-7EC06879CEDE}" dt="2022-02-24T14:02:55.060" v="836" actId="20577"/>
          <ac:spMkLst>
            <pc:docMk/>
            <pc:sldMk cId="1279054458" sldId="4121"/>
            <ac:spMk id="14" creationId="{E69A1B48-DD69-0743-86CD-EECA0D8B37B1}"/>
          </ac:spMkLst>
        </pc:spChg>
        <pc:spChg chg="add mod">
          <ac:chgData name="Asim Soysal" userId="e9530a7e920cdbb2" providerId="LiveId" clId="{EBBCCF8D-52AC-6F40-A02B-7EC06879CEDE}" dt="2022-02-24T14:02:52.916" v="833" actId="1076"/>
          <ac:spMkLst>
            <pc:docMk/>
            <pc:sldMk cId="1279054458" sldId="4121"/>
            <ac:spMk id="15" creationId="{DAEEBFA2-FCCA-B84A-A174-19BBE84409E8}"/>
          </ac:spMkLst>
        </pc:spChg>
        <pc:picChg chg="add mod">
          <ac:chgData name="Asim Soysal" userId="e9530a7e920cdbb2" providerId="LiveId" clId="{EBBCCF8D-52AC-6F40-A02B-7EC06879CEDE}" dt="2022-02-24T14:01:35.833" v="787" actId="1076"/>
          <ac:picMkLst>
            <pc:docMk/>
            <pc:sldMk cId="1279054458" sldId="4121"/>
            <ac:picMk id="5" creationId="{95770D5A-5FA7-2642-8851-D53D70E9D724}"/>
          </ac:picMkLst>
        </pc:picChg>
        <pc:picChg chg="del">
          <ac:chgData name="Asim Soysal" userId="e9530a7e920cdbb2" providerId="LiveId" clId="{EBBCCF8D-52AC-6F40-A02B-7EC06879CEDE}" dt="2022-02-24T13:48:08.324" v="772" actId="478"/>
          <ac:picMkLst>
            <pc:docMk/>
            <pc:sldMk cId="1279054458" sldId="4121"/>
            <ac:picMk id="6" creationId="{911FBBF0-84A8-DE4B-92B6-45D6AA963ACD}"/>
          </ac:picMkLst>
        </pc:picChg>
        <pc:picChg chg="add mod">
          <ac:chgData name="Asim Soysal" userId="e9530a7e920cdbb2" providerId="LiveId" clId="{EBBCCF8D-52AC-6F40-A02B-7EC06879CEDE}" dt="2022-02-24T14:01:30.103" v="785" actId="1076"/>
          <ac:picMkLst>
            <pc:docMk/>
            <pc:sldMk cId="1279054458" sldId="4121"/>
            <ac:picMk id="9" creationId="{9E328F3E-4169-3743-A988-118030AA08B6}"/>
          </ac:picMkLst>
        </pc:picChg>
        <pc:cxnChg chg="add del">
          <ac:chgData name="Asim Soysal" userId="e9530a7e920cdbb2" providerId="LiveId" clId="{EBBCCF8D-52AC-6F40-A02B-7EC06879CEDE}" dt="2022-02-24T14:02:05.069" v="809" actId="478"/>
          <ac:cxnSpMkLst>
            <pc:docMk/>
            <pc:sldMk cId="1279054458" sldId="4121"/>
            <ac:cxnSpMk id="12" creationId="{48A082C8-5712-C24B-BDBB-02FD2A0D63BE}"/>
          </ac:cxnSpMkLst>
        </pc:cxnChg>
      </pc:sldChg>
      <pc:sldChg chg="addSp delSp modSp add del mod ord modNotesTx">
        <pc:chgData name="Asim Soysal" userId="e9530a7e920cdbb2" providerId="LiveId" clId="{EBBCCF8D-52AC-6F40-A02B-7EC06879CEDE}" dt="2022-03-25T02:21:18.030" v="3998" actId="2696"/>
        <pc:sldMkLst>
          <pc:docMk/>
          <pc:sldMk cId="3375097914" sldId="4122"/>
        </pc:sldMkLst>
        <pc:spChg chg="del">
          <ac:chgData name="Asim Soysal" userId="e9530a7e920cdbb2" providerId="LiveId" clId="{EBBCCF8D-52AC-6F40-A02B-7EC06879CEDE}" dt="2022-02-24T14:03:53.275" v="844" actId="478"/>
          <ac:spMkLst>
            <pc:docMk/>
            <pc:sldMk cId="3375097914" sldId="4122"/>
            <ac:spMk id="3" creationId="{C2660900-0C26-8847-9545-C7BDF0ACF7AD}"/>
          </ac:spMkLst>
        </pc:spChg>
        <pc:spChg chg="add del mod">
          <ac:chgData name="Asim Soysal" userId="e9530a7e920cdbb2" providerId="LiveId" clId="{EBBCCF8D-52AC-6F40-A02B-7EC06879CEDE}" dt="2022-02-24T14:04:20.930" v="845" actId="478"/>
          <ac:spMkLst>
            <pc:docMk/>
            <pc:sldMk cId="3375097914" sldId="4122"/>
            <ac:spMk id="5" creationId="{670C48D6-505A-BA44-8DED-FDD257E26D99}"/>
          </ac:spMkLst>
        </pc:spChg>
        <pc:spChg chg="del">
          <ac:chgData name="Asim Soysal" userId="e9530a7e920cdbb2" providerId="LiveId" clId="{EBBCCF8D-52AC-6F40-A02B-7EC06879CEDE}" dt="2022-02-24T14:03:50.155" v="843" actId="478"/>
          <ac:spMkLst>
            <pc:docMk/>
            <pc:sldMk cId="3375097914" sldId="4122"/>
            <ac:spMk id="7" creationId="{06470835-C247-8C4C-AA61-FB2841F1176D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8" creationId="{3D134B9E-8D95-9746-A2AE-C3C0EA214F70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9" creationId="{E22BABA9-DB23-A44B-9C07-2202A1318A32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0" creationId="{D68046CD-5CF6-EB45-A8FC-C84A91A4CDF0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1" creationId="{F3F64CDD-1819-424A-BE26-D9E070381180}"/>
          </ac:spMkLst>
        </pc:spChg>
        <pc:spChg chg="add mod">
          <ac:chgData name="Asim Soysal" userId="e9530a7e920cdbb2" providerId="LiveId" clId="{EBBCCF8D-52AC-6F40-A02B-7EC06879CEDE}" dt="2022-02-24T14:27:09.165" v="1448" actId="1035"/>
          <ac:spMkLst>
            <pc:docMk/>
            <pc:sldMk cId="3375097914" sldId="4122"/>
            <ac:spMk id="12" creationId="{6C8189C3-6B1E-FE4A-BD0E-FBCB14DE264B}"/>
          </ac:spMkLst>
        </pc:spChg>
        <pc:spChg chg="add mod">
          <ac:chgData name="Asim Soysal" userId="e9530a7e920cdbb2" providerId="LiveId" clId="{EBBCCF8D-52AC-6F40-A02B-7EC06879CEDE}" dt="2022-02-24T14:10:17.082" v="1037" actId="1076"/>
          <ac:spMkLst>
            <pc:docMk/>
            <pc:sldMk cId="3375097914" sldId="4122"/>
            <ac:spMk id="13" creationId="{18DF58D7-3709-1644-94EA-0CE21213DC5E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4" creationId="{70AE6DA3-2E9D-B242-8469-15C13AF9E7DD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5" creationId="{406F4E3B-09A2-6940-B406-F6DFF3672F78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6" creationId="{20CB3A9E-EFCB-FF45-A340-72AE58306816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7" creationId="{83B7A9CB-69CB-8249-B6DB-6A7A1960FD65}"/>
          </ac:spMkLst>
        </pc:spChg>
        <pc:spChg chg="add mod">
          <ac:chgData name="Asim Soysal" userId="e9530a7e920cdbb2" providerId="LiveId" clId="{EBBCCF8D-52AC-6F40-A02B-7EC06879CEDE}" dt="2022-02-24T14:27:05.826" v="1443" actId="465"/>
          <ac:spMkLst>
            <pc:docMk/>
            <pc:sldMk cId="3375097914" sldId="4122"/>
            <ac:spMk id="18" creationId="{CA76313A-DCA9-E647-90D6-84D6EBB641FF}"/>
          </ac:spMkLst>
        </pc:spChg>
        <pc:spChg chg="add mod">
          <ac:chgData name="Asim Soysal" userId="e9530a7e920cdbb2" providerId="LiveId" clId="{EBBCCF8D-52AC-6F40-A02B-7EC06879CEDE}" dt="2022-02-24T14:28:08.609" v="1539" actId="20577"/>
          <ac:spMkLst>
            <pc:docMk/>
            <pc:sldMk cId="3375097914" sldId="4122"/>
            <ac:spMk id="19" creationId="{9D5FA4F5-42FE-DA43-9537-1D48327870C6}"/>
          </ac:spMkLst>
        </pc:spChg>
        <pc:spChg chg="add del mod">
          <ac:chgData name="Asim Soysal" userId="e9530a7e920cdbb2" providerId="LiveId" clId="{EBBCCF8D-52AC-6F40-A02B-7EC06879CEDE}" dt="2022-02-24T14:26:49.488" v="1440"/>
          <ac:spMkLst>
            <pc:docMk/>
            <pc:sldMk cId="3375097914" sldId="4122"/>
            <ac:spMk id="20" creationId="{AF94FFEE-B5DC-CA42-AD8A-C341C45B1398}"/>
          </ac:spMkLst>
        </pc:spChg>
        <pc:picChg chg="del">
          <ac:chgData name="Asim Soysal" userId="e9530a7e920cdbb2" providerId="LiveId" clId="{EBBCCF8D-52AC-6F40-A02B-7EC06879CEDE}" dt="2022-02-24T14:03:48.125" v="842" actId="478"/>
          <ac:picMkLst>
            <pc:docMk/>
            <pc:sldMk cId="3375097914" sldId="4122"/>
            <ac:picMk id="6" creationId="{911FBBF0-84A8-DE4B-92B6-45D6AA963ACD}"/>
          </ac:picMkLst>
        </pc:picChg>
      </pc:sldChg>
      <pc:sldChg chg="addSp delSp modSp add mod modShow">
        <pc:chgData name="Asim Soysal" userId="e9530a7e920cdbb2" providerId="LiveId" clId="{EBBCCF8D-52AC-6F40-A02B-7EC06879CEDE}" dt="2022-03-30T06:11:45.749" v="5404" actId="729"/>
        <pc:sldMkLst>
          <pc:docMk/>
          <pc:sldMk cId="3159013200" sldId="4123"/>
        </pc:sldMkLst>
        <pc:spChg chg="add del mod">
          <ac:chgData name="Asim Soysal" userId="e9530a7e920cdbb2" providerId="LiveId" clId="{EBBCCF8D-52AC-6F40-A02B-7EC06879CEDE}" dt="2022-03-24T10:09:58.558" v="3105" actId="478"/>
          <ac:spMkLst>
            <pc:docMk/>
            <pc:sldMk cId="3159013200" sldId="4123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25T02:04:19.291" v="3600" actId="20577"/>
          <ac:spMkLst>
            <pc:docMk/>
            <pc:sldMk cId="3159013200" sldId="4123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24T10:50:35.279" v="3505" actId="1076"/>
          <ac:spMkLst>
            <pc:docMk/>
            <pc:sldMk cId="3159013200" sldId="4123"/>
            <ac:spMk id="5" creationId="{FBC142CC-A087-DE40-A22F-3A3AC4996178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6" creationId="{10291BE9-9956-DC46-96B8-3D19B5B216C7}"/>
          </ac:spMkLst>
        </pc:spChg>
        <pc:spChg chg="add mod">
          <ac:chgData name="Asim Soysal" userId="e9530a7e920cdbb2" providerId="LiveId" clId="{EBBCCF8D-52AC-6F40-A02B-7EC06879CEDE}" dt="2022-03-24T10:50:35.279" v="3505" actId="1076"/>
          <ac:spMkLst>
            <pc:docMk/>
            <pc:sldMk cId="3159013200" sldId="4123"/>
            <ac:spMk id="7" creationId="{0B345C82-AD58-D44E-92B5-1CBE4AB9996A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8" creationId="{3D134B9E-8D95-9746-A2AE-C3C0EA214F70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9" creationId="{E22BABA9-DB23-A44B-9C07-2202A1318A32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0" creationId="{D68046CD-5CF6-EB45-A8FC-C84A91A4CDF0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1" creationId="{F3F64CDD-1819-424A-BE26-D9E070381180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2" creationId="{6C8189C3-6B1E-FE4A-BD0E-FBCB14DE264B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3" creationId="{18DF58D7-3709-1644-94EA-0CE21213DC5E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4" creationId="{70AE6DA3-2E9D-B242-8469-15C13AF9E7DD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5" creationId="{406F4E3B-09A2-6940-B406-F6DFF3672F78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6" creationId="{20CB3A9E-EFCB-FF45-A340-72AE58306816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7" creationId="{83B7A9CB-69CB-8249-B6DB-6A7A1960FD65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8" creationId="{CA76313A-DCA9-E647-90D6-84D6EBB641FF}"/>
          </ac:spMkLst>
        </pc:spChg>
        <pc:spChg chg="del">
          <ac:chgData name="Asim Soysal" userId="e9530a7e920cdbb2" providerId="LiveId" clId="{EBBCCF8D-52AC-6F40-A02B-7EC06879CEDE}" dt="2022-03-24T09:54:12.788" v="3057" actId="478"/>
          <ac:spMkLst>
            <pc:docMk/>
            <pc:sldMk cId="3159013200" sldId="4123"/>
            <ac:spMk id="19" creationId="{9D5FA4F5-42FE-DA43-9537-1D48327870C6}"/>
          </ac:spMkLst>
        </pc:spChg>
        <pc:spChg chg="add mod">
          <ac:chgData name="Asim Soysal" userId="e9530a7e920cdbb2" providerId="LiveId" clId="{EBBCCF8D-52AC-6F40-A02B-7EC06879CEDE}" dt="2022-03-24T10:50:35.279" v="3505" actId="1076"/>
          <ac:spMkLst>
            <pc:docMk/>
            <pc:sldMk cId="3159013200" sldId="4123"/>
            <ac:spMk id="20" creationId="{B540B554-2013-1B4F-9A86-52F5DB9B4970}"/>
          </ac:spMkLst>
        </pc:spChg>
        <pc:spChg chg="add mod">
          <ac:chgData name="Asim Soysal" userId="e9530a7e920cdbb2" providerId="LiveId" clId="{EBBCCF8D-52AC-6F40-A02B-7EC06879CEDE}" dt="2022-03-24T10:50:35.279" v="3505" actId="1076"/>
          <ac:spMkLst>
            <pc:docMk/>
            <pc:sldMk cId="3159013200" sldId="4123"/>
            <ac:spMk id="21" creationId="{7625E269-6E69-9C40-92FF-147546E79249}"/>
          </ac:spMkLst>
        </pc:spChg>
        <pc:spChg chg="add mod">
          <ac:chgData name="Asim Soysal" userId="e9530a7e920cdbb2" providerId="LiveId" clId="{EBBCCF8D-52AC-6F40-A02B-7EC06879CEDE}" dt="2022-03-24T10:50:35.279" v="3505" actId="1076"/>
          <ac:spMkLst>
            <pc:docMk/>
            <pc:sldMk cId="3159013200" sldId="4123"/>
            <ac:spMk id="22" creationId="{53E5DDB6-077D-FA48-89E4-6E13840E0BE3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3" creationId="{D94F223E-4048-8E43-B307-D5BCF063A015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4" creationId="{A04D9F18-2269-0548-96B8-41D37763A384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5" creationId="{1085F18E-4F9D-824D-882E-36CF23BB27A5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6" creationId="{646AEBFB-B145-5341-AC19-4F0ADD667851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7" creationId="{0876C921-F8A4-AF4A-A946-C571C58F7562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8" creationId="{1078802D-150F-B840-8067-6D117170CD5D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29" creationId="{1F5BC17E-0F3A-8447-B4EE-0BA63B3DFAE7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0" creationId="{CEE376C3-E6C3-7244-8628-A48B6E4EC302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1" creationId="{474A034E-7E1D-824B-8462-C7CC27ABE7E3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2" creationId="{EB9D72DE-DCDD-084E-BD67-AA19C4E1EF4C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3" creationId="{DE127FEB-F950-F845-BBCB-862483EDBAB4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4" creationId="{5AFEF000-BF4E-D64A-A46A-8E5346512411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5" creationId="{A3BB4C8D-F05D-2542-BA93-0D024D1CCFE5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6" creationId="{6B572581-09EC-1A4D-84C2-138CE36169F8}"/>
          </ac:spMkLst>
        </pc:spChg>
        <pc:spChg chg="add mod">
          <ac:chgData name="Asim Soysal" userId="e9530a7e920cdbb2" providerId="LiveId" clId="{EBBCCF8D-52AC-6F40-A02B-7EC06879CEDE}" dt="2022-03-24T10:51:00.517" v="3509" actId="1076"/>
          <ac:spMkLst>
            <pc:docMk/>
            <pc:sldMk cId="3159013200" sldId="4123"/>
            <ac:spMk id="37" creationId="{6F8A301D-6379-D249-92DC-428FA76F7036}"/>
          </ac:spMkLst>
        </pc:spChg>
        <pc:spChg chg="add del mod">
          <ac:chgData name="Asim Soysal" userId="e9530a7e920cdbb2" providerId="LiveId" clId="{EBBCCF8D-52AC-6F40-A02B-7EC06879CEDE}" dt="2022-03-24T10:50:47.428" v="3506" actId="478"/>
          <ac:spMkLst>
            <pc:docMk/>
            <pc:sldMk cId="3159013200" sldId="4123"/>
            <ac:spMk id="38" creationId="{91ABD0DF-2DCE-9D46-A9F2-B8110E4C6B3E}"/>
          </ac:spMkLst>
        </pc:spChg>
        <pc:spChg chg="add del mod">
          <ac:chgData name="Asim Soysal" userId="e9530a7e920cdbb2" providerId="LiveId" clId="{EBBCCF8D-52AC-6F40-A02B-7EC06879CEDE}" dt="2022-03-24T10:50:47.428" v="3506" actId="478"/>
          <ac:spMkLst>
            <pc:docMk/>
            <pc:sldMk cId="3159013200" sldId="4123"/>
            <ac:spMk id="39" creationId="{2793E667-10A2-F84D-A82E-5D0675F690CB}"/>
          </ac:spMkLst>
        </pc:spChg>
        <pc:spChg chg="add del mod">
          <ac:chgData name="Asim Soysal" userId="e9530a7e920cdbb2" providerId="LiveId" clId="{EBBCCF8D-52AC-6F40-A02B-7EC06879CEDE}" dt="2022-03-24T10:50:47.428" v="3506" actId="478"/>
          <ac:spMkLst>
            <pc:docMk/>
            <pc:sldMk cId="3159013200" sldId="4123"/>
            <ac:spMk id="40" creationId="{ECC2A25C-B4CB-6F4A-A3DB-27F640AE24CF}"/>
          </ac:spMkLst>
        </pc:spChg>
        <pc:spChg chg="add del mod">
          <ac:chgData name="Asim Soysal" userId="e9530a7e920cdbb2" providerId="LiveId" clId="{EBBCCF8D-52AC-6F40-A02B-7EC06879CEDE}" dt="2022-03-24T10:50:47.428" v="3506" actId="478"/>
          <ac:spMkLst>
            <pc:docMk/>
            <pc:sldMk cId="3159013200" sldId="4123"/>
            <ac:spMk id="41" creationId="{3A97C566-8E5C-DA47-B90F-BB9E28E7F726}"/>
          </ac:spMkLst>
        </pc:spChg>
        <pc:spChg chg="add mod">
          <ac:chgData name="Asim Soysal" userId="e9530a7e920cdbb2" providerId="LiveId" clId="{EBBCCF8D-52AC-6F40-A02B-7EC06879CEDE}" dt="2022-03-25T02:20:05.582" v="3961" actId="1036"/>
          <ac:spMkLst>
            <pc:docMk/>
            <pc:sldMk cId="3159013200" sldId="4123"/>
            <ac:spMk id="42" creationId="{66D86103-5538-A546-B30C-F5463F735109}"/>
          </ac:spMkLst>
        </pc:spChg>
        <pc:spChg chg="add mod">
          <ac:chgData name="Asim Soysal" userId="e9530a7e920cdbb2" providerId="LiveId" clId="{EBBCCF8D-52AC-6F40-A02B-7EC06879CEDE}" dt="2022-03-24T10:51:09.578" v="3512" actId="1076"/>
          <ac:spMkLst>
            <pc:docMk/>
            <pc:sldMk cId="3159013200" sldId="4123"/>
            <ac:spMk id="43" creationId="{1A518F21-82B5-1F4E-A465-44DC68C47EA7}"/>
          </ac:spMkLst>
        </pc:spChg>
        <pc:spChg chg="add mod">
          <ac:chgData name="Asim Soysal" userId="e9530a7e920cdbb2" providerId="LiveId" clId="{EBBCCF8D-52AC-6F40-A02B-7EC06879CEDE}" dt="2022-03-25T02:04:31.794" v="3602" actId="1076"/>
          <ac:spMkLst>
            <pc:docMk/>
            <pc:sldMk cId="3159013200" sldId="4123"/>
            <ac:spMk id="44" creationId="{AB9414C0-1E2E-3041-AC0A-51ADD7261094}"/>
          </ac:spMkLst>
        </pc:spChg>
        <pc:spChg chg="add mod">
          <ac:chgData name="Asim Soysal" userId="e9530a7e920cdbb2" providerId="LiveId" clId="{EBBCCF8D-52AC-6F40-A02B-7EC06879CEDE}" dt="2022-03-24T10:54:48.236" v="3596" actId="20577"/>
          <ac:spMkLst>
            <pc:docMk/>
            <pc:sldMk cId="3159013200" sldId="4123"/>
            <ac:spMk id="53" creationId="{0D14567B-7662-BC41-AD77-54559D1676B2}"/>
          </ac:spMkLst>
        </pc:spChg>
        <pc:spChg chg="add mod">
          <ac:chgData name="Asim Soysal" userId="e9530a7e920cdbb2" providerId="LiveId" clId="{EBBCCF8D-52AC-6F40-A02B-7EC06879CEDE}" dt="2022-03-25T02:05:23.590" v="3651"/>
          <ac:spMkLst>
            <pc:docMk/>
            <pc:sldMk cId="3159013200" sldId="4123"/>
            <ac:spMk id="54" creationId="{9CF7DE12-5419-D041-B939-0E25F8B3BE84}"/>
          </ac:spMkLst>
        </pc:spChg>
        <pc:spChg chg="add mod">
          <ac:chgData name="Asim Soysal" userId="e9530a7e920cdbb2" providerId="LiveId" clId="{EBBCCF8D-52AC-6F40-A02B-7EC06879CEDE}" dt="2022-03-25T02:05:23.591" v="3653"/>
          <ac:spMkLst>
            <pc:docMk/>
            <pc:sldMk cId="3159013200" sldId="4123"/>
            <ac:spMk id="55" creationId="{5C9DFFD4-CBF0-0E4A-A11E-8671BA1C6D7F}"/>
          </ac:spMkLst>
        </pc:spChg>
        <pc:spChg chg="add mod">
          <ac:chgData name="Asim Soysal" userId="e9530a7e920cdbb2" providerId="LiveId" clId="{EBBCCF8D-52AC-6F40-A02B-7EC06879CEDE}" dt="2022-03-25T02:05:21.477" v="3629" actId="465"/>
          <ac:spMkLst>
            <pc:docMk/>
            <pc:sldMk cId="3159013200" sldId="4123"/>
            <ac:spMk id="56" creationId="{45DD25AA-729A-0F44-ACEF-C752FECD0DDC}"/>
          </ac:spMkLst>
        </pc:spChg>
        <pc:cxnChg chg="add mod">
          <ac:chgData name="Asim Soysal" userId="e9530a7e920cdbb2" providerId="LiveId" clId="{EBBCCF8D-52AC-6F40-A02B-7EC06879CEDE}" dt="2022-03-24T10:53:53.355" v="3585" actId="1036"/>
          <ac:cxnSpMkLst>
            <pc:docMk/>
            <pc:sldMk cId="3159013200" sldId="4123"/>
            <ac:cxnSpMk id="46" creationId="{1A426AC8-2AED-DF44-945C-4DF429A6F3B0}"/>
          </ac:cxnSpMkLst>
        </pc:cxnChg>
        <pc:cxnChg chg="add mod">
          <ac:chgData name="Asim Soysal" userId="e9530a7e920cdbb2" providerId="LiveId" clId="{EBBCCF8D-52AC-6F40-A02B-7EC06879CEDE}" dt="2022-03-24T10:53:53.355" v="3585" actId="1036"/>
          <ac:cxnSpMkLst>
            <pc:docMk/>
            <pc:sldMk cId="3159013200" sldId="4123"/>
            <ac:cxnSpMk id="47" creationId="{25BFB8F5-04C2-9A46-8297-F6B7D39B8DCF}"/>
          </ac:cxnSpMkLst>
        </pc:cxnChg>
        <pc:cxnChg chg="add mod">
          <ac:chgData name="Asim Soysal" userId="e9530a7e920cdbb2" providerId="LiveId" clId="{EBBCCF8D-52AC-6F40-A02B-7EC06879CEDE}" dt="2022-03-24T10:53:53.355" v="3585" actId="1036"/>
          <ac:cxnSpMkLst>
            <pc:docMk/>
            <pc:sldMk cId="3159013200" sldId="4123"/>
            <ac:cxnSpMk id="48" creationId="{716D7B72-1485-774F-BEC1-DECB8FDD8912}"/>
          </ac:cxnSpMkLst>
        </pc:cxnChg>
        <pc:cxnChg chg="add mod">
          <ac:chgData name="Asim Soysal" userId="e9530a7e920cdbb2" providerId="LiveId" clId="{EBBCCF8D-52AC-6F40-A02B-7EC06879CEDE}" dt="2022-03-24T10:53:53.355" v="3585" actId="1036"/>
          <ac:cxnSpMkLst>
            <pc:docMk/>
            <pc:sldMk cId="3159013200" sldId="4123"/>
            <ac:cxnSpMk id="49" creationId="{5E05722E-38BD-394E-ABBE-1C1B8451EC83}"/>
          </ac:cxnSpMkLst>
        </pc:cxnChg>
        <pc:cxnChg chg="add mod">
          <ac:chgData name="Asim Soysal" userId="e9530a7e920cdbb2" providerId="LiveId" clId="{EBBCCF8D-52AC-6F40-A02B-7EC06879CEDE}" dt="2022-03-24T10:54:39.440" v="3591" actId="1038"/>
          <ac:cxnSpMkLst>
            <pc:docMk/>
            <pc:sldMk cId="3159013200" sldId="4123"/>
            <ac:cxnSpMk id="50" creationId="{B02ED81F-4334-C64A-992B-168BADFAAD56}"/>
          </ac:cxnSpMkLst>
        </pc:cxnChg>
        <pc:cxnChg chg="add mod">
          <ac:chgData name="Asim Soysal" userId="e9530a7e920cdbb2" providerId="LiveId" clId="{EBBCCF8D-52AC-6F40-A02B-7EC06879CEDE}" dt="2022-03-25T02:20:09.609" v="3963" actId="14100"/>
          <ac:cxnSpMkLst>
            <pc:docMk/>
            <pc:sldMk cId="3159013200" sldId="4123"/>
            <ac:cxnSpMk id="57" creationId="{A883D8FD-255C-AD48-865F-BCA1BDEBC5E7}"/>
          </ac:cxnSpMkLst>
        </pc:cxnChg>
        <pc:cxnChg chg="add del mod">
          <ac:chgData name="Asim Soysal" userId="e9530a7e920cdbb2" providerId="LiveId" clId="{EBBCCF8D-52AC-6F40-A02B-7EC06879CEDE}" dt="2022-03-25T02:20:04.797" v="3959"/>
          <ac:cxnSpMkLst>
            <pc:docMk/>
            <pc:sldMk cId="3159013200" sldId="4123"/>
            <ac:cxnSpMk id="60" creationId="{43793DD8-C046-0B45-8DAA-FEECABB66FF7}"/>
          </ac:cxnSpMkLst>
        </pc:cxnChg>
        <pc:cxnChg chg="add mod">
          <ac:chgData name="Asim Soysal" userId="e9530a7e920cdbb2" providerId="LiveId" clId="{EBBCCF8D-52AC-6F40-A02B-7EC06879CEDE}" dt="2022-03-25T02:20:28.276" v="3972" actId="14100"/>
          <ac:cxnSpMkLst>
            <pc:docMk/>
            <pc:sldMk cId="3159013200" sldId="4123"/>
            <ac:cxnSpMk id="63" creationId="{541EE3FF-812F-9648-8745-43F3CEDF3F49}"/>
          </ac:cxnSpMkLst>
        </pc:cxnChg>
        <pc:cxnChg chg="add mod">
          <ac:chgData name="Asim Soysal" userId="e9530a7e920cdbb2" providerId="LiveId" clId="{EBBCCF8D-52AC-6F40-A02B-7EC06879CEDE}" dt="2022-03-25T02:20:20.277" v="3969" actId="14100"/>
          <ac:cxnSpMkLst>
            <pc:docMk/>
            <pc:sldMk cId="3159013200" sldId="4123"/>
            <ac:cxnSpMk id="64" creationId="{62CD5C35-D9B6-6B43-8CF2-940789D73A9C}"/>
          </ac:cxnSpMkLst>
        </pc:cxnChg>
        <pc:cxnChg chg="add mod">
          <ac:chgData name="Asim Soysal" userId="e9530a7e920cdbb2" providerId="LiveId" clId="{EBBCCF8D-52AC-6F40-A02B-7EC06879CEDE}" dt="2022-03-25T02:20:23.808" v="3970" actId="14100"/>
          <ac:cxnSpMkLst>
            <pc:docMk/>
            <pc:sldMk cId="3159013200" sldId="4123"/>
            <ac:cxnSpMk id="65" creationId="{28820296-A6B4-3642-8175-030D21570E32}"/>
          </ac:cxnSpMkLst>
        </pc:cxnChg>
      </pc:sldChg>
      <pc:sldChg chg="addSp delSp modSp add mod">
        <pc:chgData name="Asim Soysal" userId="e9530a7e920cdbb2" providerId="LiveId" clId="{EBBCCF8D-52AC-6F40-A02B-7EC06879CEDE}" dt="2022-03-30T06:10:38.835" v="5402" actId="1036"/>
        <pc:sldMkLst>
          <pc:docMk/>
          <pc:sldMk cId="1026842528" sldId="4124"/>
        </pc:sldMkLst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2" creationId="{55A91C8B-4436-3A45-9018-C648E42F2D7C}"/>
          </ac:spMkLst>
        </pc:spChg>
        <pc:spChg chg="del">
          <ac:chgData name="Asim Soysal" userId="e9530a7e920cdbb2" providerId="LiveId" clId="{EBBCCF8D-52AC-6F40-A02B-7EC06879CEDE}" dt="2022-03-24T10:10:47.558" v="3113" actId="478"/>
          <ac:spMkLst>
            <pc:docMk/>
            <pc:sldMk cId="1026842528" sldId="4124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30T06:10:14.608" v="5348" actId="1076"/>
          <ac:spMkLst>
            <pc:docMk/>
            <pc:sldMk cId="1026842528" sldId="4124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5" creationId="{0F56135A-F506-C244-ACEB-801454B3CC71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6" creationId="{C3BD20A6-D0FE-2048-81B9-0BBD0A89B49A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7" creationId="{06DB2CF3-2619-CD43-8E32-85CC2376EAAE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8" creationId="{AF4C9DC2-C39F-E040-B74F-3F16F60C8113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9" creationId="{B5AB721F-F4C2-2F48-AD43-A59C0FC969B2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0" creationId="{E16A5139-528A-8643-A068-CF89E30121D1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1" creationId="{256F497F-2248-B94E-9534-A699819B45CB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2" creationId="{608DF472-0D13-454F-831D-2F34A753A976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3" creationId="{8CCBD9FF-28EA-5745-9502-E550B250F134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4" creationId="{489B3EDF-DAE4-2F4D-8646-A0775D34C60A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5" creationId="{C9224538-EE5E-0A4D-A4F8-BD4E391CD7DC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6" creationId="{9AC7C2F1-46B0-D04F-9002-01FDCC765388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7" creationId="{61ED95FB-05D0-D445-9231-A5A9F44820C5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8" creationId="{D1A3251E-0751-AF49-BAC4-EA403D77CD36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19" creationId="{75A9CCCE-ED12-8B40-ABCA-469FD18E6F5F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20" creationId="{7AFD6A2D-F084-FB4F-970E-DEADA647F31D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21" creationId="{C4C24093-CE0A-804E-99AD-99B1506DA0BF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22" creationId="{785C2785-A7F2-8D4E-8B2D-F1E9BC985E5C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44" creationId="{B44DE242-7FE1-C94B-91D8-1D2FFF34BC5F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45" creationId="{820F9C2B-2EA2-D947-AA4C-1282DE1FDA21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46" creationId="{66CF3EC4-F8CA-2F43-BD2E-6FA5277DB32D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47" creationId="{4714984A-C856-C749-85E2-3FCB50A02EFE}"/>
          </ac:spMkLst>
        </pc:spChg>
        <pc:spChg chg="add mod">
          <ac:chgData name="Asim Soysal" userId="e9530a7e920cdbb2" providerId="LiveId" clId="{EBBCCF8D-52AC-6F40-A02B-7EC06879CEDE}" dt="2022-03-30T06:10:38.835" v="5402" actId="1036"/>
          <ac:spMkLst>
            <pc:docMk/>
            <pc:sldMk cId="1026842528" sldId="4124"/>
            <ac:spMk id="48" creationId="{DEE23894-84EB-964A-88A9-AF7A5EAC030D}"/>
          </ac:spMkLst>
        </pc:spChg>
        <pc:cxnChg chg="add mod">
          <ac:chgData name="Asim Soysal" userId="e9530a7e920cdbb2" providerId="LiveId" clId="{EBBCCF8D-52AC-6F40-A02B-7EC06879CEDE}" dt="2022-03-30T06:10:38.835" v="5402" actId="1036"/>
          <ac:cxnSpMkLst>
            <pc:docMk/>
            <pc:sldMk cId="1026842528" sldId="4124"/>
            <ac:cxnSpMk id="24" creationId="{6AF07252-E49D-034D-AEE0-73BCE914CEBF}"/>
          </ac:cxnSpMkLst>
        </pc:cxnChg>
        <pc:cxnChg chg="add mod">
          <ac:chgData name="Asim Soysal" userId="e9530a7e920cdbb2" providerId="LiveId" clId="{EBBCCF8D-52AC-6F40-A02B-7EC06879CEDE}" dt="2022-03-30T06:10:38.835" v="5402" actId="1036"/>
          <ac:cxnSpMkLst>
            <pc:docMk/>
            <pc:sldMk cId="1026842528" sldId="4124"/>
            <ac:cxnSpMk id="25" creationId="{5BEBC0AA-AFC0-BA4B-A919-37DBA76A6118}"/>
          </ac:cxnSpMkLst>
        </pc:cxnChg>
        <pc:cxnChg chg="add mod">
          <ac:chgData name="Asim Soysal" userId="e9530a7e920cdbb2" providerId="LiveId" clId="{EBBCCF8D-52AC-6F40-A02B-7EC06879CEDE}" dt="2022-03-30T06:10:38.835" v="5402" actId="1036"/>
          <ac:cxnSpMkLst>
            <pc:docMk/>
            <pc:sldMk cId="1026842528" sldId="4124"/>
            <ac:cxnSpMk id="28" creationId="{8971FBEC-49AF-F94E-8AC3-72E6A787EE75}"/>
          </ac:cxnSpMkLst>
        </pc:cxnChg>
        <pc:cxnChg chg="add mod">
          <ac:chgData name="Asim Soysal" userId="e9530a7e920cdbb2" providerId="LiveId" clId="{EBBCCF8D-52AC-6F40-A02B-7EC06879CEDE}" dt="2022-03-30T06:10:38.835" v="5402" actId="1036"/>
          <ac:cxnSpMkLst>
            <pc:docMk/>
            <pc:sldMk cId="1026842528" sldId="4124"/>
            <ac:cxnSpMk id="31" creationId="{D6591788-1AE3-CB4B-96D6-E0E04B2FBEB8}"/>
          </ac:cxnSpMkLst>
        </pc:cxnChg>
      </pc:sldChg>
      <pc:sldChg chg="modSp add del mod modShow">
        <pc:chgData name="Asim Soysal" userId="e9530a7e920cdbb2" providerId="LiveId" clId="{EBBCCF8D-52AC-6F40-A02B-7EC06879CEDE}" dt="2022-04-08T07:14:34.689" v="7116" actId="2696"/>
        <pc:sldMkLst>
          <pc:docMk/>
          <pc:sldMk cId="4249662697" sldId="4125"/>
        </pc:sldMkLst>
        <pc:spChg chg="mod">
          <ac:chgData name="Asim Soysal" userId="e9530a7e920cdbb2" providerId="LiveId" clId="{EBBCCF8D-52AC-6F40-A02B-7EC06879CEDE}" dt="2022-03-24T09:54:53.800" v="3086" actId="20577"/>
          <ac:spMkLst>
            <pc:docMk/>
            <pc:sldMk cId="4249662697" sldId="4125"/>
            <ac:spMk id="4" creationId="{32B0E59B-7832-604C-888B-EDD6A8E7D6AE}"/>
          </ac:spMkLst>
        </pc:spChg>
      </pc:sldChg>
      <pc:sldChg chg="addSp delSp modSp add mod">
        <pc:chgData name="Asim Soysal" userId="e9530a7e920cdbb2" providerId="LiveId" clId="{EBBCCF8D-52AC-6F40-A02B-7EC06879CEDE}" dt="2022-03-30T06:10:48.510" v="5403" actId="1076"/>
        <pc:sldMkLst>
          <pc:docMk/>
          <pc:sldMk cId="1999364060" sldId="4126"/>
        </pc:sldMkLst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2" creationId="{B3748A14-B95B-8149-9BD7-6D333D9B9D11}"/>
          </ac:spMkLst>
        </pc:spChg>
        <pc:spChg chg="del">
          <ac:chgData name="Asim Soysal" userId="e9530a7e920cdbb2" providerId="LiveId" clId="{EBBCCF8D-52AC-6F40-A02B-7EC06879CEDE}" dt="2022-03-24T10:38:22.329" v="3276" actId="478"/>
          <ac:spMkLst>
            <pc:docMk/>
            <pc:sldMk cId="1999364060" sldId="4126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30T06:10:48.510" v="5403" actId="1076"/>
          <ac:spMkLst>
            <pc:docMk/>
            <pc:sldMk cId="1999364060" sldId="4126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5" creationId="{4B2609B2-1D11-8D41-B2C5-35450E4D5F47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6" creationId="{8E8658D6-F69E-8E45-89C9-D20AF0BEDFDF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7" creationId="{D7BE4C74-2E20-7E42-9C46-F36D9B9D6674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8" creationId="{68BA8624-FA51-3643-AA67-3A1FDEB5C5E0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9" creationId="{79F68AD2-BAA3-324E-BBD8-D428C07D52D3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0" creationId="{45233D73-9F4F-4443-8E25-1E94825F0573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1" creationId="{3758D828-B37D-6040-AE49-F432550726A8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2" creationId="{6877757B-5B73-6540-9BF9-88D96D13D3D4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3" creationId="{765403A5-D8D3-1140-BA32-2DFAD7CDEA05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4" creationId="{F532A2F1-57C1-F248-9B86-EC6359F79194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5" creationId="{54D1601E-6D92-D442-91B3-B127FA81F622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6" creationId="{91928EE7-66A1-DA47-ACC7-8A9FB40740D5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7" creationId="{9AAF4FD5-84AC-5C48-8034-DCB61A75BFDD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8" creationId="{79A6DFAD-FCAD-7F45-B8D7-6BD1E415A93B}"/>
          </ac:spMkLst>
        </pc:spChg>
        <pc:spChg chg="add mod">
          <ac:chgData name="Asim Soysal" userId="e9530a7e920cdbb2" providerId="LiveId" clId="{EBBCCF8D-52AC-6F40-A02B-7EC06879CEDE}" dt="2022-03-24T10:45:25.761" v="3419" actId="1038"/>
          <ac:spMkLst>
            <pc:docMk/>
            <pc:sldMk cId="1999364060" sldId="4126"/>
            <ac:spMk id="19" creationId="{E0467731-1273-A643-999E-B50B2391957D}"/>
          </ac:spMkLst>
        </pc:spChg>
        <pc:spChg chg="add mod">
          <ac:chgData name="Asim Soysal" userId="e9530a7e920cdbb2" providerId="LiveId" clId="{EBBCCF8D-52AC-6F40-A02B-7EC06879CEDE}" dt="2022-03-24T10:45:31.354" v="3420" actId="1076"/>
          <ac:spMkLst>
            <pc:docMk/>
            <pc:sldMk cId="1999364060" sldId="4126"/>
            <ac:spMk id="20" creationId="{03D7808B-C249-4C40-A393-3221250D3B7D}"/>
          </ac:spMkLst>
        </pc:spChg>
        <pc:spChg chg="add mod">
          <ac:chgData name="Asim Soysal" userId="e9530a7e920cdbb2" providerId="LiveId" clId="{EBBCCF8D-52AC-6F40-A02B-7EC06879CEDE}" dt="2022-03-24T10:45:31.354" v="3420" actId="1076"/>
          <ac:spMkLst>
            <pc:docMk/>
            <pc:sldMk cId="1999364060" sldId="4126"/>
            <ac:spMk id="21" creationId="{E361ABC5-F5AE-EB45-BD84-3FE78E3CAD21}"/>
          </ac:spMkLst>
        </pc:spChg>
        <pc:spChg chg="add mod">
          <ac:chgData name="Asim Soysal" userId="e9530a7e920cdbb2" providerId="LiveId" clId="{EBBCCF8D-52AC-6F40-A02B-7EC06879CEDE}" dt="2022-03-24T10:45:31.354" v="3420" actId="1076"/>
          <ac:spMkLst>
            <pc:docMk/>
            <pc:sldMk cId="1999364060" sldId="4126"/>
            <ac:spMk id="22" creationId="{1DCEF37F-D8E5-414A-AC5D-A7B36549E958}"/>
          </ac:spMkLst>
        </pc:spChg>
        <pc:spChg chg="add mod">
          <ac:chgData name="Asim Soysal" userId="e9530a7e920cdbb2" providerId="LiveId" clId="{EBBCCF8D-52AC-6F40-A02B-7EC06879CEDE}" dt="2022-03-24T10:45:31.354" v="3420" actId="1076"/>
          <ac:spMkLst>
            <pc:docMk/>
            <pc:sldMk cId="1999364060" sldId="4126"/>
            <ac:spMk id="23" creationId="{9BB7E536-08B7-EA4C-8724-2EE97B88835E}"/>
          </ac:spMkLst>
        </pc:spChg>
        <pc:spChg chg="add mod">
          <ac:chgData name="Asim Soysal" userId="e9530a7e920cdbb2" providerId="LiveId" clId="{EBBCCF8D-52AC-6F40-A02B-7EC06879CEDE}" dt="2022-03-24T10:45:16.734" v="3391" actId="13822"/>
          <ac:spMkLst>
            <pc:docMk/>
            <pc:sldMk cId="1999364060" sldId="4126"/>
            <ac:spMk id="26" creationId="{61104C62-A1EA-7748-A252-476ADFA5146D}"/>
          </ac:spMkLst>
        </pc:spChg>
        <pc:cxnChg chg="add del">
          <ac:chgData name="Asim Soysal" userId="e9530a7e920cdbb2" providerId="LiveId" clId="{EBBCCF8D-52AC-6F40-A02B-7EC06879CEDE}" dt="2022-03-24T10:45:02.336" v="3388" actId="478"/>
          <ac:cxnSpMkLst>
            <pc:docMk/>
            <pc:sldMk cId="1999364060" sldId="4126"/>
            <ac:cxnSpMk id="25" creationId="{FDA22322-3CF3-D94C-9493-818634D5D143}"/>
          </ac:cxnSpMkLst>
        </pc:cxnChg>
      </pc:sldChg>
      <pc:sldChg chg="addSp delSp modSp add mod">
        <pc:chgData name="Asim Soysal" userId="e9530a7e920cdbb2" providerId="LiveId" clId="{EBBCCF8D-52AC-6F40-A02B-7EC06879CEDE}" dt="2022-03-30T06:09:54.493" v="5344" actId="1076"/>
        <pc:sldMkLst>
          <pc:docMk/>
          <pc:sldMk cId="4242434047" sldId="4127"/>
        </pc:sldMkLst>
        <pc:spChg chg="mod">
          <ac:chgData name="Asim Soysal" userId="e9530a7e920cdbb2" providerId="LiveId" clId="{EBBCCF8D-52AC-6F40-A02B-7EC06879CEDE}" dt="2022-03-30T06:09:47.622" v="5343" actId="1076"/>
          <ac:spMkLst>
            <pc:docMk/>
            <pc:sldMk cId="4242434047" sldId="4127"/>
            <ac:spMk id="4" creationId="{32B0E59B-7832-604C-888B-EDD6A8E7D6AE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5" creationId="{FBC142CC-A087-DE40-A22F-3A3AC4996178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6" creationId="{10291BE9-9956-DC46-96B8-3D19B5B216C7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" creationId="{0B345C82-AD58-D44E-92B5-1CBE4AB9996A}"/>
          </ac:spMkLst>
        </pc:spChg>
        <pc:spChg chg="del">
          <ac:chgData name="Asim Soysal" userId="e9530a7e920cdbb2" providerId="LiveId" clId="{EBBCCF8D-52AC-6F40-A02B-7EC06879CEDE}" dt="2022-03-25T02:08:18.191" v="3668" actId="478"/>
          <ac:spMkLst>
            <pc:docMk/>
            <pc:sldMk cId="4242434047" sldId="4127"/>
            <ac:spMk id="20" creationId="{B540B554-2013-1B4F-9A86-52F5DB9B4970}"/>
          </ac:spMkLst>
        </pc:spChg>
        <pc:spChg chg="del">
          <ac:chgData name="Asim Soysal" userId="e9530a7e920cdbb2" providerId="LiveId" clId="{EBBCCF8D-52AC-6F40-A02B-7EC06879CEDE}" dt="2022-03-25T02:08:17.428" v="3667" actId="478"/>
          <ac:spMkLst>
            <pc:docMk/>
            <pc:sldMk cId="4242434047" sldId="4127"/>
            <ac:spMk id="21" creationId="{7625E269-6E69-9C40-92FF-147546E79249}"/>
          </ac:spMkLst>
        </pc:spChg>
        <pc:spChg chg="del">
          <ac:chgData name="Asim Soysal" userId="e9530a7e920cdbb2" providerId="LiveId" clId="{EBBCCF8D-52AC-6F40-A02B-7EC06879CEDE}" dt="2022-03-25T02:08:16.700" v="3666" actId="478"/>
          <ac:spMkLst>
            <pc:docMk/>
            <pc:sldMk cId="4242434047" sldId="4127"/>
            <ac:spMk id="22" creationId="{53E5DDB6-077D-FA48-89E4-6E13840E0BE3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23" creationId="{D94F223E-4048-8E43-B307-D5BCF063A015}"/>
          </ac:spMkLst>
        </pc:spChg>
        <pc:spChg chg="del">
          <ac:chgData name="Asim Soysal" userId="e9530a7e920cdbb2" providerId="LiveId" clId="{EBBCCF8D-52AC-6F40-A02B-7EC06879CEDE}" dt="2022-03-25T02:08:32.539" v="3679" actId="478"/>
          <ac:spMkLst>
            <pc:docMk/>
            <pc:sldMk cId="4242434047" sldId="4127"/>
            <ac:spMk id="24" creationId="{A04D9F18-2269-0548-96B8-41D37763A384}"/>
          </ac:spMkLst>
        </pc:spChg>
        <pc:spChg chg="del">
          <ac:chgData name="Asim Soysal" userId="e9530a7e920cdbb2" providerId="LiveId" clId="{EBBCCF8D-52AC-6F40-A02B-7EC06879CEDE}" dt="2022-03-25T02:08:31.483" v="3678" actId="478"/>
          <ac:spMkLst>
            <pc:docMk/>
            <pc:sldMk cId="4242434047" sldId="4127"/>
            <ac:spMk id="25" creationId="{1085F18E-4F9D-824D-882E-36CF23BB27A5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26" creationId="{646AEBFB-B145-5341-AC19-4F0ADD667851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27" creationId="{0876C921-F8A4-AF4A-A946-C571C58F7562}"/>
          </ac:spMkLst>
        </pc:spChg>
        <pc:spChg chg="del">
          <ac:chgData name="Asim Soysal" userId="e9530a7e920cdbb2" providerId="LiveId" clId="{EBBCCF8D-52AC-6F40-A02B-7EC06879CEDE}" dt="2022-03-25T02:08:34.624" v="3681" actId="478"/>
          <ac:spMkLst>
            <pc:docMk/>
            <pc:sldMk cId="4242434047" sldId="4127"/>
            <ac:spMk id="28" creationId="{1078802D-150F-B840-8067-6D117170CD5D}"/>
          </ac:spMkLst>
        </pc:spChg>
        <pc:spChg chg="del">
          <ac:chgData name="Asim Soysal" userId="e9530a7e920cdbb2" providerId="LiveId" clId="{EBBCCF8D-52AC-6F40-A02B-7EC06879CEDE}" dt="2022-03-25T02:08:33.722" v="3680" actId="478"/>
          <ac:spMkLst>
            <pc:docMk/>
            <pc:sldMk cId="4242434047" sldId="4127"/>
            <ac:spMk id="29" creationId="{1F5BC17E-0F3A-8447-B4EE-0BA63B3DFAE7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30" creationId="{CEE376C3-E6C3-7244-8628-A48B6E4EC302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31" creationId="{474A034E-7E1D-824B-8462-C7CC27ABE7E3}"/>
          </ac:spMkLst>
        </pc:spChg>
        <pc:spChg chg="del">
          <ac:chgData name="Asim Soysal" userId="e9530a7e920cdbb2" providerId="LiveId" clId="{EBBCCF8D-52AC-6F40-A02B-7EC06879CEDE}" dt="2022-03-25T02:08:36.586" v="3683" actId="478"/>
          <ac:spMkLst>
            <pc:docMk/>
            <pc:sldMk cId="4242434047" sldId="4127"/>
            <ac:spMk id="32" creationId="{EB9D72DE-DCDD-084E-BD67-AA19C4E1EF4C}"/>
          </ac:spMkLst>
        </pc:spChg>
        <pc:spChg chg="del">
          <ac:chgData name="Asim Soysal" userId="e9530a7e920cdbb2" providerId="LiveId" clId="{EBBCCF8D-52AC-6F40-A02B-7EC06879CEDE}" dt="2022-03-25T02:08:35.592" v="3682" actId="478"/>
          <ac:spMkLst>
            <pc:docMk/>
            <pc:sldMk cId="4242434047" sldId="4127"/>
            <ac:spMk id="33" creationId="{DE127FEB-F950-F845-BBCB-862483EDBAB4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34" creationId="{5AFEF000-BF4E-D64A-A46A-8E5346512411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35" creationId="{A3BB4C8D-F05D-2542-BA93-0D024D1CCFE5}"/>
          </ac:spMkLst>
        </pc:spChg>
        <pc:spChg chg="del">
          <ac:chgData name="Asim Soysal" userId="e9530a7e920cdbb2" providerId="LiveId" clId="{EBBCCF8D-52AC-6F40-A02B-7EC06879CEDE}" dt="2022-03-25T02:08:38.373" v="3685" actId="478"/>
          <ac:spMkLst>
            <pc:docMk/>
            <pc:sldMk cId="4242434047" sldId="4127"/>
            <ac:spMk id="36" creationId="{6B572581-09EC-1A4D-84C2-138CE36169F8}"/>
          </ac:spMkLst>
        </pc:spChg>
        <pc:spChg chg="del">
          <ac:chgData name="Asim Soysal" userId="e9530a7e920cdbb2" providerId="LiveId" clId="{EBBCCF8D-52AC-6F40-A02B-7EC06879CEDE}" dt="2022-03-25T02:08:37.575" v="3684" actId="478"/>
          <ac:spMkLst>
            <pc:docMk/>
            <pc:sldMk cId="4242434047" sldId="4127"/>
            <ac:spMk id="37" creationId="{6F8A301D-6379-D249-92DC-428FA76F7036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42" creationId="{66D86103-5538-A546-B30C-F5463F735109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43" creationId="{1A518F21-82B5-1F4E-A465-44DC68C47EA7}"/>
          </ac:spMkLst>
        </pc:spChg>
        <pc:spChg chg="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44" creationId="{AB9414C0-1E2E-3041-AC0A-51ADD7261094}"/>
          </ac:spMkLst>
        </pc:spChg>
        <pc:spChg chg="del">
          <ac:chgData name="Asim Soysal" userId="e9530a7e920cdbb2" providerId="LiveId" clId="{EBBCCF8D-52AC-6F40-A02B-7EC06879CEDE}" dt="2022-03-25T02:11:44.677" v="3757" actId="478"/>
          <ac:spMkLst>
            <pc:docMk/>
            <pc:sldMk cId="4242434047" sldId="4127"/>
            <ac:spMk id="53" creationId="{0D14567B-7662-BC41-AD77-54559D1676B2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0" creationId="{2EF8DF9A-0BC9-554C-AB9B-2C2B4B99F89E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1" creationId="{32A954B4-19E1-6D44-BC4C-648FA9D06129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2" creationId="{4FA6DA03-95EC-C041-96E2-63177F286325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3" creationId="{81DAE9FA-8B00-594B-ABC9-53399B70D387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4" creationId="{4A482359-B82F-464B-BDBD-5E3D57FC60F7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5" creationId="{365A4B3E-213A-D142-BDA6-134C824525CD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6" creationId="{3121AACE-2A9A-8043-8389-0D37D3A5C512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7" creationId="{3008B34C-F9FF-374D-A9CC-A3C5ED75D348}"/>
          </ac:spMkLst>
        </pc:spChg>
        <pc:spChg chg="add mod">
          <ac:chgData name="Asim Soysal" userId="e9530a7e920cdbb2" providerId="LiveId" clId="{EBBCCF8D-52AC-6F40-A02B-7EC06879CEDE}" dt="2022-03-30T06:09:54.493" v="5344" actId="1076"/>
          <ac:spMkLst>
            <pc:docMk/>
            <pc:sldMk cId="4242434047" sldId="4127"/>
            <ac:spMk id="78" creationId="{375ED12D-AB20-4B4B-8BEC-89C5515E60ED}"/>
          </ac:spMkLst>
        </pc:spChg>
        <pc:cxnChg chg="add 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38" creationId="{EA72F01A-7889-A54E-A0F9-BBFCF3FB31AC}"/>
          </ac:cxnSpMkLst>
        </pc:cxnChg>
        <pc:cxnChg chg="add 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39" creationId="{D1337C33-D6F6-FB42-85B2-8EB6E85661D6}"/>
          </ac:cxnSpMkLst>
        </pc:cxnChg>
        <pc:cxnChg chg="add 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0" creationId="{939B885B-B441-E34F-9EA5-06A9A884CB02}"/>
          </ac:cxnSpMkLst>
        </pc:cxnChg>
        <pc:cxnChg chg="add 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1" creationId="{28109CB4-A2C8-D44A-B699-7ED55B916014}"/>
          </ac:cxnSpMkLst>
        </pc:cxnChg>
        <pc:cxnChg chg="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6" creationId="{1A426AC8-2AED-DF44-945C-4DF429A6F3B0}"/>
          </ac:cxnSpMkLst>
        </pc:cxnChg>
        <pc:cxnChg chg="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7" creationId="{25BFB8F5-04C2-9A46-8297-F6B7D39B8DCF}"/>
          </ac:cxnSpMkLst>
        </pc:cxnChg>
        <pc:cxnChg chg="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8" creationId="{716D7B72-1485-774F-BEC1-DECB8FDD8912}"/>
          </ac:cxnSpMkLst>
        </pc:cxnChg>
        <pc:cxnChg chg="mod">
          <ac:chgData name="Asim Soysal" userId="e9530a7e920cdbb2" providerId="LiveId" clId="{EBBCCF8D-52AC-6F40-A02B-7EC06879CEDE}" dt="2022-03-30T06:09:54.493" v="5344" actId="1076"/>
          <ac:cxnSpMkLst>
            <pc:docMk/>
            <pc:sldMk cId="4242434047" sldId="4127"/>
            <ac:cxnSpMk id="49" creationId="{5E05722E-38BD-394E-ABBE-1C1B8451EC83}"/>
          </ac:cxnSpMkLst>
        </pc:cxnChg>
        <pc:cxnChg chg="del">
          <ac:chgData name="Asim Soysal" userId="e9530a7e920cdbb2" providerId="LiveId" clId="{EBBCCF8D-52AC-6F40-A02B-7EC06879CEDE}" dt="2022-03-25T02:11:58.501" v="3760" actId="478"/>
          <ac:cxnSpMkLst>
            <pc:docMk/>
            <pc:sldMk cId="4242434047" sldId="4127"/>
            <ac:cxnSpMk id="50" creationId="{B02ED81F-4334-C64A-992B-168BADFAAD56}"/>
          </ac:cxnSpMkLst>
        </pc:cxnChg>
      </pc:sldChg>
      <pc:sldChg chg="addSp delSp modSp add mod">
        <pc:chgData name="Asim Soysal" userId="e9530a7e920cdbb2" providerId="LiveId" clId="{EBBCCF8D-52AC-6F40-A02B-7EC06879CEDE}" dt="2022-03-30T05:55:45.175" v="4823" actId="20577"/>
        <pc:sldMkLst>
          <pc:docMk/>
          <pc:sldMk cId="2703995117" sldId="4128"/>
        </pc:sldMkLst>
        <pc:spChg chg="add del mod">
          <ac:chgData name="Asim Soysal" userId="e9530a7e920cdbb2" providerId="LiveId" clId="{EBBCCF8D-52AC-6F40-A02B-7EC06879CEDE}" dt="2022-03-25T02:28:11.946" v="4187" actId="478"/>
          <ac:spMkLst>
            <pc:docMk/>
            <pc:sldMk cId="2703995117" sldId="4128"/>
            <ac:spMk id="2" creationId="{FF67B744-95E4-6848-80CC-10E5C4759D07}"/>
          </ac:spMkLst>
        </pc:spChg>
        <pc:spChg chg="mod">
          <ac:chgData name="Asim Soysal" userId="e9530a7e920cdbb2" providerId="LiveId" clId="{EBBCCF8D-52AC-6F40-A02B-7EC06879CEDE}" dt="2022-03-25T02:20:54.987" v="3982" actId="20577"/>
          <ac:spMkLst>
            <pc:docMk/>
            <pc:sldMk cId="2703995117" sldId="4128"/>
            <ac:spMk id="11" creationId="{F3F64CDD-1819-424A-BE26-D9E070381180}"/>
          </ac:spMkLst>
        </pc:spChg>
        <pc:spChg chg="mod">
          <ac:chgData name="Asim Soysal" userId="e9530a7e920cdbb2" providerId="LiveId" clId="{EBBCCF8D-52AC-6F40-A02B-7EC06879CEDE}" dt="2022-03-25T06:39:43.980" v="4286" actId="20577"/>
          <ac:spMkLst>
            <pc:docMk/>
            <pc:sldMk cId="2703995117" sldId="4128"/>
            <ac:spMk id="13" creationId="{18DF58D7-3709-1644-94EA-0CE21213DC5E}"/>
          </ac:spMkLst>
        </pc:spChg>
        <pc:spChg chg="del">
          <ac:chgData name="Asim Soysal" userId="e9530a7e920cdbb2" providerId="LiveId" clId="{EBBCCF8D-52AC-6F40-A02B-7EC06879CEDE}" dt="2022-03-30T05:55:14.994" v="4794" actId="478"/>
          <ac:spMkLst>
            <pc:docMk/>
            <pc:sldMk cId="2703995117" sldId="4128"/>
            <ac:spMk id="14" creationId="{70AE6DA3-2E9D-B242-8469-15C13AF9E7DD}"/>
          </ac:spMkLst>
        </pc:spChg>
        <pc:spChg chg="mod">
          <ac:chgData name="Asim Soysal" userId="e9530a7e920cdbb2" providerId="LiveId" clId="{EBBCCF8D-52AC-6F40-A02B-7EC06879CEDE}" dt="2022-03-25T02:21:04.707" v="3997" actId="20577"/>
          <ac:spMkLst>
            <pc:docMk/>
            <pc:sldMk cId="2703995117" sldId="4128"/>
            <ac:spMk id="15" creationId="{406F4E3B-09A2-6940-B406-F6DFF3672F78}"/>
          </ac:spMkLst>
        </pc:spChg>
        <pc:spChg chg="mod">
          <ac:chgData name="Asim Soysal" userId="e9530a7e920cdbb2" providerId="LiveId" clId="{EBBCCF8D-52AC-6F40-A02B-7EC06879CEDE}" dt="2022-03-30T05:55:25.957" v="4817" actId="1076"/>
          <ac:spMkLst>
            <pc:docMk/>
            <pc:sldMk cId="2703995117" sldId="4128"/>
            <ac:spMk id="17" creationId="{83B7A9CB-69CB-8249-B6DB-6A7A1960FD65}"/>
          </ac:spMkLst>
        </pc:spChg>
        <pc:spChg chg="mod">
          <ac:chgData name="Asim Soysal" userId="e9530a7e920cdbb2" providerId="LiveId" clId="{EBBCCF8D-52AC-6F40-A02B-7EC06879CEDE}" dt="2022-03-30T05:55:29.310" v="4818" actId="1076"/>
          <ac:spMkLst>
            <pc:docMk/>
            <pc:sldMk cId="2703995117" sldId="4128"/>
            <ac:spMk id="18" creationId="{CA76313A-DCA9-E647-90D6-84D6EBB641FF}"/>
          </ac:spMkLst>
        </pc:spChg>
        <pc:spChg chg="mod">
          <ac:chgData name="Asim Soysal" userId="e9530a7e920cdbb2" providerId="LiveId" clId="{EBBCCF8D-52AC-6F40-A02B-7EC06879CEDE}" dt="2022-03-30T05:55:45.175" v="4823" actId="20577"/>
          <ac:spMkLst>
            <pc:docMk/>
            <pc:sldMk cId="2703995117" sldId="4128"/>
            <ac:spMk id="19" creationId="{9D5FA4F5-42FE-DA43-9537-1D48327870C6}"/>
          </ac:spMkLst>
        </pc:spChg>
        <pc:spChg chg="add mod">
          <ac:chgData name="Asim Soysal" userId="e9530a7e920cdbb2" providerId="LiveId" clId="{EBBCCF8D-52AC-6F40-A02B-7EC06879CEDE}" dt="2022-03-25T06:40:59.308" v="4323" actId="207"/>
          <ac:spMkLst>
            <pc:docMk/>
            <pc:sldMk cId="2703995117" sldId="4128"/>
            <ac:spMk id="22" creationId="{41355F4C-E17B-A34E-B7FC-848180953F4A}"/>
          </ac:spMkLst>
        </pc:spChg>
        <pc:picChg chg="add del mod">
          <ac:chgData name="Asim Soysal" userId="e9530a7e920cdbb2" providerId="LiveId" clId="{EBBCCF8D-52AC-6F40-A02B-7EC06879CEDE}" dt="2022-03-25T06:38:08.149" v="4194" actId="478"/>
          <ac:picMkLst>
            <pc:docMk/>
            <pc:sldMk cId="2703995117" sldId="4128"/>
            <ac:picMk id="5" creationId="{DD65BF27-7CCE-8949-B27C-563202A286D1}"/>
          </ac:picMkLst>
        </pc:picChg>
        <pc:picChg chg="add mod">
          <ac:chgData name="Asim Soysal" userId="e9530a7e920cdbb2" providerId="LiveId" clId="{EBBCCF8D-52AC-6F40-A02B-7EC06879CEDE}" dt="2022-03-25T06:38:47.052" v="4202" actId="1076"/>
          <ac:picMkLst>
            <pc:docMk/>
            <pc:sldMk cId="2703995117" sldId="4128"/>
            <ac:picMk id="7" creationId="{80FB3A60-CB44-C54C-95D0-900C899DE3AA}"/>
          </ac:picMkLst>
        </pc:picChg>
        <pc:cxnChg chg="add mod">
          <ac:chgData name="Asim Soysal" userId="e9530a7e920cdbb2" providerId="LiveId" clId="{EBBCCF8D-52AC-6F40-A02B-7EC06879CEDE}" dt="2022-03-25T06:40:11.002" v="4288" actId="13822"/>
          <ac:cxnSpMkLst>
            <pc:docMk/>
            <pc:sldMk cId="2703995117" sldId="4128"/>
            <ac:cxnSpMk id="21" creationId="{7655F4F4-D032-1547-93DC-A0DE15BDE0FD}"/>
          </ac:cxnSpMkLst>
        </pc:cxnChg>
      </pc:sldChg>
      <pc:sldChg chg="addSp delSp modSp add mod">
        <pc:chgData name="Asim Soysal" userId="e9530a7e920cdbb2" providerId="LiveId" clId="{EBBCCF8D-52AC-6F40-A02B-7EC06879CEDE}" dt="2022-03-25T02:35:23.594" v="4189" actId="1076"/>
        <pc:sldMkLst>
          <pc:docMk/>
          <pc:sldMk cId="3339198066" sldId="4129"/>
        </pc:sldMkLst>
        <pc:spChg chg="del">
          <ac:chgData name="Asim Soysal" userId="e9530a7e920cdbb2" providerId="LiveId" clId="{EBBCCF8D-52AC-6F40-A02B-7EC06879CEDE}" dt="2022-03-25T02:21:51.648" v="4042" actId="478"/>
          <ac:spMkLst>
            <pc:docMk/>
            <pc:sldMk cId="3339198066" sldId="4129"/>
            <ac:spMk id="3" creationId="{C2660900-0C26-8847-9545-C7BDF0ACF7AD}"/>
          </ac:spMkLst>
        </pc:spChg>
        <pc:spChg chg="mod">
          <ac:chgData name="Asim Soysal" userId="e9530a7e920cdbb2" providerId="LiveId" clId="{EBBCCF8D-52AC-6F40-A02B-7EC06879CEDE}" dt="2022-03-25T02:23:42.038" v="4057" actId="313"/>
          <ac:spMkLst>
            <pc:docMk/>
            <pc:sldMk cId="3339198066" sldId="4129"/>
            <ac:spMk id="4" creationId="{32B0E59B-7832-604C-888B-EDD6A8E7D6AE}"/>
          </ac:spMkLst>
        </pc:spChg>
        <pc:spChg chg="add del mod">
          <ac:chgData name="Asim Soysal" userId="e9530a7e920cdbb2" providerId="LiveId" clId="{EBBCCF8D-52AC-6F40-A02B-7EC06879CEDE}" dt="2022-03-25T02:21:53.479" v="4043" actId="478"/>
          <ac:spMkLst>
            <pc:docMk/>
            <pc:sldMk cId="3339198066" sldId="4129"/>
            <ac:spMk id="5" creationId="{BFECD9BD-85A1-E947-8B74-21BE7F66D89F}"/>
          </ac:spMkLst>
        </pc:spChg>
        <pc:spChg chg="del">
          <ac:chgData name="Asim Soysal" userId="e9530a7e920cdbb2" providerId="LiveId" clId="{EBBCCF8D-52AC-6F40-A02B-7EC06879CEDE}" dt="2022-03-25T02:21:49.166" v="4041" actId="478"/>
          <ac:spMkLst>
            <pc:docMk/>
            <pc:sldMk cId="3339198066" sldId="4129"/>
            <ac:spMk id="7" creationId="{06470835-C247-8C4C-AA61-FB2841F1176D}"/>
          </ac:spMkLst>
        </pc:spChg>
        <pc:spChg chg="add mod">
          <ac:chgData name="Asim Soysal" userId="e9530a7e920cdbb2" providerId="LiveId" clId="{EBBCCF8D-52AC-6F40-A02B-7EC06879CEDE}" dt="2022-03-25T02:25:35.554" v="4111" actId="1076"/>
          <ac:spMkLst>
            <pc:docMk/>
            <pc:sldMk cId="3339198066" sldId="4129"/>
            <ac:spMk id="13" creationId="{410A887C-DCBC-284A-A4FD-BDFFF4119C5F}"/>
          </ac:spMkLst>
        </pc:spChg>
        <pc:spChg chg="add mod">
          <ac:chgData name="Asim Soysal" userId="e9530a7e920cdbb2" providerId="LiveId" clId="{EBBCCF8D-52AC-6F40-A02B-7EC06879CEDE}" dt="2022-03-25T02:25:48.946" v="4124" actId="20577"/>
          <ac:spMkLst>
            <pc:docMk/>
            <pc:sldMk cId="3339198066" sldId="4129"/>
            <ac:spMk id="14" creationId="{3C879A71-A820-FF4A-845F-CBEC4A78DBF5}"/>
          </ac:spMkLst>
        </pc:spChg>
        <pc:spChg chg="add mod">
          <ac:chgData name="Asim Soysal" userId="e9530a7e920cdbb2" providerId="LiveId" clId="{EBBCCF8D-52AC-6F40-A02B-7EC06879CEDE}" dt="2022-03-25T02:26:09.856" v="4140" actId="1076"/>
          <ac:spMkLst>
            <pc:docMk/>
            <pc:sldMk cId="3339198066" sldId="4129"/>
            <ac:spMk id="15" creationId="{611329F0-5EC4-5148-8337-8F4576C4B51E}"/>
          </ac:spMkLst>
        </pc:spChg>
        <pc:spChg chg="add mod">
          <ac:chgData name="Asim Soysal" userId="e9530a7e920cdbb2" providerId="LiveId" clId="{EBBCCF8D-52AC-6F40-A02B-7EC06879CEDE}" dt="2022-03-25T02:26:24.785" v="4154" actId="1076"/>
          <ac:spMkLst>
            <pc:docMk/>
            <pc:sldMk cId="3339198066" sldId="4129"/>
            <ac:spMk id="16" creationId="{606A1919-9085-4040-B326-CCA978C241D0}"/>
          </ac:spMkLst>
        </pc:spChg>
        <pc:spChg chg="add del mod">
          <ac:chgData name="Asim Soysal" userId="e9530a7e920cdbb2" providerId="LiveId" clId="{EBBCCF8D-52AC-6F40-A02B-7EC06879CEDE}" dt="2022-03-25T02:26:28.673" v="4158"/>
          <ac:spMkLst>
            <pc:docMk/>
            <pc:sldMk cId="3339198066" sldId="4129"/>
            <ac:spMk id="17" creationId="{9787BB54-556A-3247-A906-DA40EDA30C49}"/>
          </ac:spMkLst>
        </pc:spChg>
        <pc:spChg chg="add del mod">
          <ac:chgData name="Asim Soysal" userId="e9530a7e920cdbb2" providerId="LiveId" clId="{EBBCCF8D-52AC-6F40-A02B-7EC06879CEDE}" dt="2022-03-25T02:26:31.369" v="4160"/>
          <ac:spMkLst>
            <pc:docMk/>
            <pc:sldMk cId="3339198066" sldId="4129"/>
            <ac:spMk id="18" creationId="{B7003363-516D-7344-9A80-38293BCAAA6E}"/>
          </ac:spMkLst>
        </pc:spChg>
        <pc:spChg chg="add mod">
          <ac:chgData name="Asim Soysal" userId="e9530a7e920cdbb2" providerId="LiveId" clId="{EBBCCF8D-52AC-6F40-A02B-7EC06879CEDE}" dt="2022-03-25T02:26:41.901" v="4179" actId="20577"/>
          <ac:spMkLst>
            <pc:docMk/>
            <pc:sldMk cId="3339198066" sldId="4129"/>
            <ac:spMk id="19" creationId="{6D56054F-BD8F-7945-83E5-38C6BF8E2C62}"/>
          </ac:spMkLst>
        </pc:spChg>
        <pc:spChg chg="add mod">
          <ac:chgData name="Asim Soysal" userId="e9530a7e920cdbb2" providerId="LiveId" clId="{EBBCCF8D-52AC-6F40-A02B-7EC06879CEDE}" dt="2022-03-25T02:35:23.594" v="4189" actId="1076"/>
          <ac:spMkLst>
            <pc:docMk/>
            <pc:sldMk cId="3339198066" sldId="4129"/>
            <ac:spMk id="20" creationId="{73ABF441-E3F5-A143-BBB6-C4519C18C57B}"/>
          </ac:spMkLst>
        </pc:spChg>
        <pc:picChg chg="del mod">
          <ac:chgData name="Asim Soysal" userId="e9530a7e920cdbb2" providerId="LiveId" clId="{EBBCCF8D-52AC-6F40-A02B-7EC06879CEDE}" dt="2022-03-25T02:21:46.030" v="4040" actId="478"/>
          <ac:picMkLst>
            <pc:docMk/>
            <pc:sldMk cId="3339198066" sldId="4129"/>
            <ac:picMk id="6" creationId="{911FBBF0-84A8-DE4B-92B6-45D6AA963ACD}"/>
          </ac:picMkLst>
        </pc:picChg>
        <pc:picChg chg="add mod modCrop">
          <ac:chgData name="Asim Soysal" userId="e9530a7e920cdbb2" providerId="LiveId" clId="{EBBCCF8D-52AC-6F40-A02B-7EC06879CEDE}" dt="2022-03-25T02:25:07.520" v="4086" actId="1076"/>
          <ac:picMkLst>
            <pc:docMk/>
            <pc:sldMk cId="3339198066" sldId="4129"/>
            <ac:picMk id="9" creationId="{FA83A8C2-9DA9-D941-9ABC-34F27467AD4E}"/>
          </ac:picMkLst>
        </pc:picChg>
        <pc:picChg chg="add mod modCrop">
          <ac:chgData name="Asim Soysal" userId="e9530a7e920cdbb2" providerId="LiveId" clId="{EBBCCF8D-52AC-6F40-A02B-7EC06879CEDE}" dt="2022-03-25T02:24:55.502" v="4083" actId="1037"/>
          <ac:picMkLst>
            <pc:docMk/>
            <pc:sldMk cId="3339198066" sldId="4129"/>
            <ac:picMk id="11" creationId="{18334C2E-8507-444E-80CF-1D6608C66877}"/>
          </ac:picMkLst>
        </pc:picChg>
        <pc:picChg chg="add mod modCrop">
          <ac:chgData name="Asim Soysal" userId="e9530a7e920cdbb2" providerId="LiveId" clId="{EBBCCF8D-52AC-6F40-A02B-7EC06879CEDE}" dt="2022-03-25T02:25:38.508" v="4120" actId="1037"/>
          <ac:picMkLst>
            <pc:docMk/>
            <pc:sldMk cId="3339198066" sldId="4129"/>
            <ac:picMk id="12" creationId="{075D0050-354A-994D-9E1A-BFF35B1972BE}"/>
          </ac:picMkLst>
        </pc:picChg>
      </pc:sldChg>
      <pc:sldChg chg="addSp delSp modSp add mod ord modShow">
        <pc:chgData name="Asim Soysal" userId="e9530a7e920cdbb2" providerId="LiveId" clId="{EBBCCF8D-52AC-6F40-A02B-7EC06879CEDE}" dt="2022-03-30T08:46:18.425" v="5862" actId="729"/>
        <pc:sldMkLst>
          <pc:docMk/>
          <pc:sldMk cId="939155594" sldId="4130"/>
        </pc:sldMkLst>
        <pc:spChg chg="del">
          <ac:chgData name="Asim Soysal" userId="e9530a7e920cdbb2" providerId="LiveId" clId="{EBBCCF8D-52AC-6F40-A02B-7EC06879CEDE}" dt="2022-03-30T04:18:59.668" v="4357" actId="3680"/>
          <ac:spMkLst>
            <pc:docMk/>
            <pc:sldMk cId="939155594" sldId="4130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30T04:18:50.645" v="4356" actId="20577"/>
          <ac:spMkLst>
            <pc:docMk/>
            <pc:sldMk cId="939155594" sldId="4130"/>
            <ac:spMk id="4" creationId="{32B0E59B-7832-604C-888B-EDD6A8E7D6AE}"/>
          </ac:spMkLst>
        </pc:spChg>
        <pc:graphicFrameChg chg="add mod ord modGraphic">
          <ac:chgData name="Asim Soysal" userId="e9530a7e920cdbb2" providerId="LiveId" clId="{EBBCCF8D-52AC-6F40-A02B-7EC06879CEDE}" dt="2022-03-30T08:46:05.261" v="5860" actId="20577"/>
          <ac:graphicFrameMkLst>
            <pc:docMk/>
            <pc:sldMk cId="939155594" sldId="4130"/>
            <ac:graphicFrameMk id="2" creationId="{C19E8745-FCD4-FE44-BBB5-8E1CA26B84E7}"/>
          </ac:graphicFrameMkLst>
        </pc:graphicFrameChg>
      </pc:sldChg>
      <pc:sldChg chg="addSp delSp modSp add mod modShow">
        <pc:chgData name="Asim Soysal" userId="e9530a7e920cdbb2" providerId="LiveId" clId="{EBBCCF8D-52AC-6F40-A02B-7EC06879CEDE}" dt="2022-03-31T16:08:04.213" v="7096" actId="729"/>
        <pc:sldMkLst>
          <pc:docMk/>
          <pc:sldMk cId="2565237185" sldId="4131"/>
        </pc:sldMkLst>
        <pc:spChg chg="mod">
          <ac:chgData name="Asim Soysal" userId="e9530a7e920cdbb2" providerId="LiveId" clId="{EBBCCF8D-52AC-6F40-A02B-7EC06879CEDE}" dt="2022-03-30T06:05:36.886" v="5269" actId="20577"/>
          <ac:spMkLst>
            <pc:docMk/>
            <pc:sldMk cId="2565237185" sldId="4131"/>
            <ac:spMk id="4" creationId="{32B0E59B-7832-604C-888B-EDD6A8E7D6AE}"/>
          </ac:spMkLst>
        </pc:spChg>
        <pc:spChg chg="add del mod">
          <ac:chgData name="Asim Soysal" userId="e9530a7e920cdbb2" providerId="LiveId" clId="{EBBCCF8D-52AC-6F40-A02B-7EC06879CEDE}" dt="2022-03-30T06:05:02.774" v="5245"/>
          <ac:spMkLst>
            <pc:docMk/>
            <pc:sldMk cId="2565237185" sldId="4131"/>
            <ac:spMk id="5" creationId="{25B8A1DE-C511-1F4E-ACD8-8586C82247BF}"/>
          </ac:spMkLst>
        </pc:spChg>
        <pc:spChg chg="add del mod">
          <ac:chgData name="Asim Soysal" userId="e9530a7e920cdbb2" providerId="LiveId" clId="{EBBCCF8D-52AC-6F40-A02B-7EC06879CEDE}" dt="2022-03-30T06:07:12.505" v="5311" actId="478"/>
          <ac:spMkLst>
            <pc:docMk/>
            <pc:sldMk cId="2565237185" sldId="4131"/>
            <ac:spMk id="13" creationId="{A072D9FB-4F12-014B-9981-0FBD3E05A4B2}"/>
          </ac:spMkLst>
        </pc:spChg>
        <pc:graphicFrameChg chg="del">
          <ac:chgData name="Asim Soysal" userId="e9530a7e920cdbb2" providerId="LiveId" clId="{EBBCCF8D-52AC-6F40-A02B-7EC06879CEDE}" dt="2022-03-30T05:01:24.795" v="4725" actId="478"/>
          <ac:graphicFrameMkLst>
            <pc:docMk/>
            <pc:sldMk cId="2565237185" sldId="4131"/>
            <ac:graphicFrameMk id="2" creationId="{C19E8745-FCD4-FE44-BBB5-8E1CA26B84E7}"/>
          </ac:graphicFrameMkLst>
        </pc:graphicFrameChg>
        <pc:picChg chg="add del mod">
          <ac:chgData name="Asim Soysal" userId="e9530a7e920cdbb2" providerId="LiveId" clId="{EBBCCF8D-52AC-6F40-A02B-7EC06879CEDE}" dt="2022-03-30T06:05:27.287" v="5259" actId="478"/>
          <ac:picMkLst>
            <pc:docMk/>
            <pc:sldMk cId="2565237185" sldId="4131"/>
            <ac:picMk id="7" creationId="{A6489C0B-14CD-754C-B38C-A7CD387B64D7}"/>
          </ac:picMkLst>
        </pc:picChg>
        <pc:picChg chg="add del mod">
          <ac:chgData name="Asim Soysal" userId="e9530a7e920cdbb2" providerId="LiveId" clId="{EBBCCF8D-52AC-6F40-A02B-7EC06879CEDE}" dt="2022-03-30T06:05:26.378" v="5258" actId="478"/>
          <ac:picMkLst>
            <pc:docMk/>
            <pc:sldMk cId="2565237185" sldId="4131"/>
            <ac:picMk id="9" creationId="{BE222158-06FC-EC4A-BE3A-5FA3D4BDAC5F}"/>
          </ac:picMkLst>
        </pc:picChg>
        <pc:picChg chg="add del mod">
          <ac:chgData name="Asim Soysal" userId="e9530a7e920cdbb2" providerId="LiveId" clId="{EBBCCF8D-52AC-6F40-A02B-7EC06879CEDE}" dt="2022-03-30T06:05:21.323" v="5256" actId="478"/>
          <ac:picMkLst>
            <pc:docMk/>
            <pc:sldMk cId="2565237185" sldId="4131"/>
            <ac:picMk id="11" creationId="{3B629E37-626A-8442-9DC7-C40176582A68}"/>
          </ac:picMkLst>
        </pc:picChg>
        <pc:picChg chg="add mod">
          <ac:chgData name="Asim Soysal" userId="e9530a7e920cdbb2" providerId="LiveId" clId="{EBBCCF8D-52AC-6F40-A02B-7EC06879CEDE}" dt="2022-03-30T06:05:33.484" v="5262" actId="1076"/>
          <ac:picMkLst>
            <pc:docMk/>
            <pc:sldMk cId="2565237185" sldId="4131"/>
            <ac:picMk id="14" creationId="{8C430AE2-D079-DF4A-A188-E06E6B0E1A00}"/>
          </ac:picMkLst>
        </pc:picChg>
      </pc:sldChg>
      <pc:sldChg chg="addSp modSp add mod ord">
        <pc:chgData name="Asim Soysal" userId="e9530a7e920cdbb2" providerId="LiveId" clId="{EBBCCF8D-52AC-6F40-A02B-7EC06879CEDE}" dt="2022-04-08T07:14:05.972" v="7115" actId="403"/>
        <pc:sldMkLst>
          <pc:docMk/>
          <pc:sldMk cId="1492562830" sldId="4132"/>
        </pc:sldMkLst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2" creationId="{3E15A7A5-1A2C-264C-83FC-B71D60A6A66E}"/>
          </ac:spMkLst>
        </pc:spChg>
        <pc:spChg chg="mod">
          <ac:chgData name="Asim Soysal" userId="e9530a7e920cdbb2" providerId="LiveId" clId="{EBBCCF8D-52AC-6F40-A02B-7EC06879CEDE}" dt="2022-03-31T07:45:37.198" v="6411" actId="1035"/>
          <ac:spMkLst>
            <pc:docMk/>
            <pc:sldMk cId="1492562830" sldId="4132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30T05:57:20.470" v="4842" actId="20577"/>
          <ac:spMkLst>
            <pc:docMk/>
            <pc:sldMk cId="1492562830" sldId="4132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5" creationId="{464FDAE3-AE02-2644-AC37-BC74275EF9CE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6" creationId="{179D0625-DADC-0C4B-9E10-0E202B3AF025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7" creationId="{60CB01C5-3A4F-0C4E-999B-80E9DA66D882}"/>
          </ac:spMkLst>
        </pc:spChg>
        <pc:spChg chg="add mod">
          <ac:chgData name="Asim Soysal" userId="e9530a7e920cdbb2" providerId="LiveId" clId="{EBBCCF8D-52AC-6F40-A02B-7EC06879CEDE}" dt="2022-04-08T07:14:05.972" v="7115" actId="403"/>
          <ac:spMkLst>
            <pc:docMk/>
            <pc:sldMk cId="1492562830" sldId="4132"/>
            <ac:spMk id="8" creationId="{7E9177AF-5A4B-5240-BC12-39E35D98E710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9" creationId="{0AE63ADE-D459-A64B-91D0-1CC30884115B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10" creationId="{419A941F-EE8E-FF4E-B997-F0B16B6A9556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11" creationId="{CF23B703-C9A2-3644-BF4E-0AA5E26E62B9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19" creationId="{029EFD75-276E-BF45-90F1-77B7BAB88935}"/>
          </ac:spMkLst>
        </pc:spChg>
        <pc:spChg chg="add mod">
          <ac:chgData name="Asim Soysal" userId="e9530a7e920cdbb2" providerId="LiveId" clId="{EBBCCF8D-52AC-6F40-A02B-7EC06879CEDE}" dt="2022-03-31T07:46:02.849" v="6463" actId="1038"/>
          <ac:spMkLst>
            <pc:docMk/>
            <pc:sldMk cId="1492562830" sldId="4132"/>
            <ac:spMk id="20" creationId="{57E47051-C044-E74C-975B-1661813D39EA}"/>
          </ac:spMkLst>
        </pc:spChg>
        <pc:cxnChg chg="add mod">
          <ac:chgData name="Asim Soysal" userId="e9530a7e920cdbb2" providerId="LiveId" clId="{EBBCCF8D-52AC-6F40-A02B-7EC06879CEDE}" dt="2022-03-31T07:46:02.849" v="6463" actId="1038"/>
          <ac:cxnSpMkLst>
            <pc:docMk/>
            <pc:sldMk cId="1492562830" sldId="4132"/>
            <ac:cxnSpMk id="13" creationId="{D0B7CB64-C3CF-1F48-8E23-92C5C9DFB7EA}"/>
          </ac:cxnSpMkLst>
        </pc:cxnChg>
        <pc:cxnChg chg="add mod">
          <ac:chgData name="Asim Soysal" userId="e9530a7e920cdbb2" providerId="LiveId" clId="{EBBCCF8D-52AC-6F40-A02B-7EC06879CEDE}" dt="2022-03-31T07:46:02.849" v="6463" actId="1038"/>
          <ac:cxnSpMkLst>
            <pc:docMk/>
            <pc:sldMk cId="1492562830" sldId="4132"/>
            <ac:cxnSpMk id="15" creationId="{F6D339B9-E368-3B41-9AEB-00D73694BA62}"/>
          </ac:cxnSpMkLst>
        </pc:cxnChg>
        <pc:cxnChg chg="add mod">
          <ac:chgData name="Asim Soysal" userId="e9530a7e920cdbb2" providerId="LiveId" clId="{EBBCCF8D-52AC-6F40-A02B-7EC06879CEDE}" dt="2022-03-31T07:46:02.849" v="6463" actId="1038"/>
          <ac:cxnSpMkLst>
            <pc:docMk/>
            <pc:sldMk cId="1492562830" sldId="4132"/>
            <ac:cxnSpMk id="17" creationId="{CC528A13-72B0-DF45-AC94-3CD373D0D628}"/>
          </ac:cxnSpMkLst>
        </pc:cxnChg>
      </pc:sldChg>
      <pc:sldChg chg="addSp delSp modSp add mod modNotesTx">
        <pc:chgData name="Asim Soysal" userId="e9530a7e920cdbb2" providerId="LiveId" clId="{EBBCCF8D-52AC-6F40-A02B-7EC06879CEDE}" dt="2022-03-30T08:25:50.393" v="5760" actId="1076"/>
        <pc:sldMkLst>
          <pc:docMk/>
          <pc:sldMk cId="1677266987" sldId="4133"/>
        </pc:sldMkLst>
        <pc:spChg chg="add del">
          <ac:chgData name="Asim Soysal" userId="e9530a7e920cdbb2" providerId="LiveId" clId="{EBBCCF8D-52AC-6F40-A02B-7EC06879CEDE}" dt="2022-03-30T08:17:54.977" v="5617"/>
          <ac:spMkLst>
            <pc:docMk/>
            <pc:sldMk cId="1677266987" sldId="4133"/>
            <ac:spMk id="2" creationId="{99C9EE7D-EA0C-1247-AA72-BA3B3569FC68}"/>
          </ac:spMkLst>
        </pc:spChg>
        <pc:spChg chg="mod">
          <ac:chgData name="Asim Soysal" userId="e9530a7e920cdbb2" providerId="LiveId" clId="{EBBCCF8D-52AC-6F40-A02B-7EC06879CEDE}" dt="2022-03-30T08:24:48.530" v="5750" actId="1076"/>
          <ac:spMkLst>
            <pc:docMk/>
            <pc:sldMk cId="1677266987" sldId="4133"/>
            <ac:spMk id="3" creationId="{3B706D51-7FC8-9F44-91C3-8CCEC69E7A89}"/>
          </ac:spMkLst>
        </pc:spChg>
        <pc:spChg chg="mod">
          <ac:chgData name="Asim Soysal" userId="e9530a7e920cdbb2" providerId="LiveId" clId="{EBBCCF8D-52AC-6F40-A02B-7EC06879CEDE}" dt="2022-03-30T08:17:01.238" v="5614" actId="20577"/>
          <ac:spMkLst>
            <pc:docMk/>
            <pc:sldMk cId="1677266987" sldId="4133"/>
            <ac:spMk id="4" creationId="{32B0E59B-7832-604C-888B-EDD6A8E7D6AE}"/>
          </ac:spMkLst>
        </pc:spChg>
        <pc:picChg chg="add mod">
          <ac:chgData name="Asim Soysal" userId="e9530a7e920cdbb2" providerId="LiveId" clId="{EBBCCF8D-52AC-6F40-A02B-7EC06879CEDE}" dt="2022-03-30T08:25:46.993" v="5758" actId="1076"/>
          <ac:picMkLst>
            <pc:docMk/>
            <pc:sldMk cId="1677266987" sldId="4133"/>
            <ac:picMk id="6" creationId="{69222B01-C56E-B845-B627-CE330C865CC7}"/>
          </ac:picMkLst>
        </pc:picChg>
        <pc:picChg chg="add mod">
          <ac:chgData name="Asim Soysal" userId="e9530a7e920cdbb2" providerId="LiveId" clId="{EBBCCF8D-52AC-6F40-A02B-7EC06879CEDE}" dt="2022-03-30T08:25:50.393" v="5760" actId="1076"/>
          <ac:picMkLst>
            <pc:docMk/>
            <pc:sldMk cId="1677266987" sldId="4133"/>
            <ac:picMk id="8" creationId="{71EEC0CD-595B-FE46-971B-E7C16BA51F37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25" creationId="{628E9B47-E3C6-2D4F-8D9D-1B9FC17C83C7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26" creationId="{851A5663-FA29-AE42-9F1B-EECBC61A41B2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27" creationId="{1BB571C2-96E1-D446-89FC-E7617CE3FD4D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29" creationId="{6BE5163A-4F07-F444-8305-827EAB1BDD91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30" creationId="{CDB63684-0051-F541-92AF-39A6CFB26E05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31" creationId="{F70847C6-829B-E04D-9B0F-C66576F35EFD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32" creationId="{841CC1D3-8AA3-2345-9965-7B732FD7DE14}"/>
          </ac:picMkLst>
        </pc:picChg>
        <pc:picChg chg="add del">
          <ac:chgData name="Asim Soysal" userId="e9530a7e920cdbb2" providerId="LiveId" clId="{EBBCCF8D-52AC-6F40-A02B-7EC06879CEDE}" dt="2022-03-30T08:17:54.977" v="5617"/>
          <ac:picMkLst>
            <pc:docMk/>
            <pc:sldMk cId="1677266987" sldId="4133"/>
            <ac:picMk id="1033" creationId="{48D5AAD9-8E9D-7F4F-A9B7-A09F7880EB6A}"/>
          </ac:picMkLst>
        </pc:picChg>
      </pc:sldChg>
      <pc:sldChg chg="addSp delSp modSp add del mod setBg">
        <pc:chgData name="Asim Soysal" userId="e9530a7e920cdbb2" providerId="LiveId" clId="{EBBCCF8D-52AC-6F40-A02B-7EC06879CEDE}" dt="2022-03-30T06:07:02.605" v="5310" actId="2696"/>
        <pc:sldMkLst>
          <pc:docMk/>
          <pc:sldMk cId="1328915308" sldId="4134"/>
        </pc:sldMkLst>
        <pc:spChg chg="del mod">
          <ac:chgData name="Asim Soysal" userId="e9530a7e920cdbb2" providerId="LiveId" clId="{EBBCCF8D-52AC-6F40-A02B-7EC06879CEDE}" dt="2022-03-30T06:06:21.351" v="5287" actId="478"/>
          <ac:spMkLst>
            <pc:docMk/>
            <pc:sldMk cId="1328915308" sldId="4134"/>
            <ac:spMk id="4" creationId="{32B0E59B-7832-604C-888B-EDD6A8E7D6AE}"/>
          </ac:spMkLst>
        </pc:spChg>
        <pc:spChg chg="add del">
          <ac:chgData name="Asim Soysal" userId="e9530a7e920cdbb2" providerId="LiveId" clId="{EBBCCF8D-52AC-6F40-A02B-7EC06879CEDE}" dt="2022-03-30T06:06:23.846" v="5288" actId="478"/>
          <ac:spMkLst>
            <pc:docMk/>
            <pc:sldMk cId="1328915308" sldId="4134"/>
            <ac:spMk id="13" creationId="{F00ACA0A-19E1-2676-A44E-AF07991E83A3}"/>
          </ac:spMkLst>
        </pc:spChg>
        <pc:spChg chg="add del">
          <ac:chgData name="Asim Soysal" userId="e9530a7e920cdbb2" providerId="LiveId" clId="{EBBCCF8D-52AC-6F40-A02B-7EC06879CEDE}" dt="2022-03-30T06:06:16.273" v="5285" actId="26606"/>
          <ac:spMkLst>
            <pc:docMk/>
            <pc:sldMk cId="1328915308" sldId="4134"/>
            <ac:spMk id="14" creationId="{C4879EFC-8E62-4E00-973C-C45EE9EC676D}"/>
          </ac:spMkLst>
        </pc:spChg>
        <pc:spChg chg="add del">
          <ac:chgData name="Asim Soysal" userId="e9530a7e920cdbb2" providerId="LiveId" clId="{EBBCCF8D-52AC-6F40-A02B-7EC06879CEDE}" dt="2022-03-30T06:06:16.273" v="5285" actId="26606"/>
          <ac:spMkLst>
            <pc:docMk/>
            <pc:sldMk cId="1328915308" sldId="4134"/>
            <ac:spMk id="16" creationId="{D6A9C53F-5F90-40A5-8C85-5412D39C8C68}"/>
          </ac:spMkLst>
        </pc:spChg>
        <pc:spChg chg="add">
          <ac:chgData name="Asim Soysal" userId="e9530a7e920cdbb2" providerId="LiveId" clId="{EBBCCF8D-52AC-6F40-A02B-7EC06879CEDE}" dt="2022-03-30T06:06:16.281" v="5286" actId="26606"/>
          <ac:spMkLst>
            <pc:docMk/>
            <pc:sldMk cId="1328915308" sldId="4134"/>
            <ac:spMk id="18" creationId="{0990C621-3B8B-4820-8328-D47EF7CE823C}"/>
          </ac:spMkLst>
        </pc:spChg>
        <pc:spChg chg="add">
          <ac:chgData name="Asim Soysal" userId="e9530a7e920cdbb2" providerId="LiveId" clId="{EBBCCF8D-52AC-6F40-A02B-7EC06879CEDE}" dt="2022-03-30T06:06:16.281" v="5286" actId="26606"/>
          <ac:spMkLst>
            <pc:docMk/>
            <pc:sldMk cId="1328915308" sldId="4134"/>
            <ac:spMk id="19" creationId="{385E1BDC-A9B0-4A87-82E3-F3187F69A802}"/>
          </ac:spMkLst>
        </pc:spChg>
        <pc:spChg chg="add">
          <ac:chgData name="Asim Soysal" userId="e9530a7e920cdbb2" providerId="LiveId" clId="{EBBCCF8D-52AC-6F40-A02B-7EC06879CEDE}" dt="2022-03-30T06:06:16.281" v="5286" actId="26606"/>
          <ac:spMkLst>
            <pc:docMk/>
            <pc:sldMk cId="1328915308" sldId="4134"/>
            <ac:spMk id="20" creationId="{C1A2385B-1D2A-4E17-84FA-6CB7F0AAE473}"/>
          </ac:spMkLst>
        </pc:spChg>
        <pc:spChg chg="add">
          <ac:chgData name="Asim Soysal" userId="e9530a7e920cdbb2" providerId="LiveId" clId="{EBBCCF8D-52AC-6F40-A02B-7EC06879CEDE}" dt="2022-03-30T06:06:16.281" v="5286" actId="26606"/>
          <ac:spMkLst>
            <pc:docMk/>
            <pc:sldMk cId="1328915308" sldId="4134"/>
            <ac:spMk id="22" creationId="{5E791F2F-79DB-4CC0-9FA1-001E3E91E8B7}"/>
          </ac:spMkLst>
        </pc:spChg>
        <pc:picChg chg="mod">
          <ac:chgData name="Asim Soysal" userId="e9530a7e920cdbb2" providerId="LiveId" clId="{EBBCCF8D-52AC-6F40-A02B-7EC06879CEDE}" dt="2022-03-30T06:06:16.281" v="5286" actId="26606"/>
          <ac:picMkLst>
            <pc:docMk/>
            <pc:sldMk cId="1328915308" sldId="4134"/>
            <ac:picMk id="7" creationId="{A6489C0B-14CD-754C-B38C-A7CD387B64D7}"/>
          </ac:picMkLst>
        </pc:picChg>
        <pc:picChg chg="mod">
          <ac:chgData name="Asim Soysal" userId="e9530a7e920cdbb2" providerId="LiveId" clId="{EBBCCF8D-52AC-6F40-A02B-7EC06879CEDE}" dt="2022-03-30T06:06:16.281" v="5286" actId="26606"/>
          <ac:picMkLst>
            <pc:docMk/>
            <pc:sldMk cId="1328915308" sldId="4134"/>
            <ac:picMk id="9" creationId="{BE222158-06FC-EC4A-BE3A-5FA3D4BDAC5F}"/>
          </ac:picMkLst>
        </pc:picChg>
      </pc:sldChg>
      <pc:sldChg chg="addSp delSp modSp add mod modShow">
        <pc:chgData name="Asim Soysal" userId="e9530a7e920cdbb2" providerId="LiveId" clId="{EBBCCF8D-52AC-6F40-A02B-7EC06879CEDE}" dt="2022-03-31T16:08:10.844" v="7097" actId="729"/>
        <pc:sldMkLst>
          <pc:docMk/>
          <pc:sldMk cId="3128436831" sldId="4135"/>
        </pc:sldMkLst>
        <pc:spChg chg="add mod">
          <ac:chgData name="Asim Soysal" userId="e9530a7e920cdbb2" providerId="LiveId" clId="{EBBCCF8D-52AC-6F40-A02B-7EC06879CEDE}" dt="2022-03-31T07:49:06.028" v="6532" actId="790"/>
          <ac:spMkLst>
            <pc:docMk/>
            <pc:sldMk cId="3128436831" sldId="4135"/>
            <ac:spMk id="2" creationId="{38539785-55BB-EA4F-913F-8C7D3F2BF80A}"/>
          </ac:spMkLst>
        </pc:spChg>
        <pc:spChg chg="mod">
          <ac:chgData name="Asim Soysal" userId="e9530a7e920cdbb2" providerId="LiveId" clId="{EBBCCF8D-52AC-6F40-A02B-7EC06879CEDE}" dt="2022-03-30T06:07:18.073" v="5323" actId="20577"/>
          <ac:spMkLst>
            <pc:docMk/>
            <pc:sldMk cId="3128436831" sldId="4135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31T07:49:06.028" v="6532" actId="790"/>
          <ac:spMkLst>
            <pc:docMk/>
            <pc:sldMk cId="3128436831" sldId="4135"/>
            <ac:spMk id="8" creationId="{8CD873AD-909A-1D4A-9905-0394E421542D}"/>
          </ac:spMkLst>
        </pc:spChg>
        <pc:spChg chg="del">
          <ac:chgData name="Asim Soysal" userId="e9530a7e920cdbb2" providerId="LiveId" clId="{EBBCCF8D-52AC-6F40-A02B-7EC06879CEDE}" dt="2022-03-30T06:06:44.262" v="5293" actId="478"/>
          <ac:spMkLst>
            <pc:docMk/>
            <pc:sldMk cId="3128436831" sldId="4135"/>
            <ac:spMk id="13" creationId="{A072D9FB-4F12-014B-9981-0FBD3E05A4B2}"/>
          </ac:spMkLst>
        </pc:spChg>
        <pc:picChg chg="add mod modCrop">
          <ac:chgData name="Asim Soysal" userId="e9530a7e920cdbb2" providerId="LiveId" clId="{EBBCCF8D-52AC-6F40-A02B-7EC06879CEDE}" dt="2022-03-31T07:47:14.123" v="6478" actId="1037"/>
          <ac:picMkLst>
            <pc:docMk/>
            <pc:sldMk cId="3128436831" sldId="4135"/>
            <ac:picMk id="5" creationId="{BADA7387-9826-9E45-A5DE-70C965482CF4}"/>
          </ac:picMkLst>
        </pc:picChg>
        <pc:picChg chg="add mod">
          <ac:chgData name="Asim Soysal" userId="e9530a7e920cdbb2" providerId="LiveId" clId="{EBBCCF8D-52AC-6F40-A02B-7EC06879CEDE}" dt="2022-03-31T07:47:19.756" v="6486" actId="1038"/>
          <ac:picMkLst>
            <pc:docMk/>
            <pc:sldMk cId="3128436831" sldId="4135"/>
            <ac:picMk id="6" creationId="{FE952A68-67F3-C54D-BB8C-9682B9279EC6}"/>
          </ac:picMkLst>
        </pc:picChg>
        <pc:picChg chg="del">
          <ac:chgData name="Asim Soysal" userId="e9530a7e920cdbb2" providerId="LiveId" clId="{EBBCCF8D-52AC-6F40-A02B-7EC06879CEDE}" dt="2022-03-30T06:06:34.909" v="5290" actId="478"/>
          <ac:picMkLst>
            <pc:docMk/>
            <pc:sldMk cId="3128436831" sldId="4135"/>
            <ac:picMk id="14" creationId="{8C430AE2-D079-DF4A-A188-E06E6B0E1A00}"/>
          </ac:picMkLst>
        </pc:picChg>
      </pc:sldChg>
      <pc:sldChg chg="modSp add mod modShow">
        <pc:chgData name="Asim Soysal" userId="e9530a7e920cdbb2" providerId="LiveId" clId="{EBBCCF8D-52AC-6F40-A02B-7EC06879CEDE}" dt="2022-03-30T08:12:24.400" v="5601" actId="729"/>
        <pc:sldMkLst>
          <pc:docMk/>
          <pc:sldMk cId="2862821151" sldId="4136"/>
        </pc:sldMkLst>
        <pc:spChg chg="mod">
          <ac:chgData name="Asim Soysal" userId="e9530a7e920cdbb2" providerId="LiveId" clId="{EBBCCF8D-52AC-6F40-A02B-7EC06879CEDE}" dt="2022-03-30T06:09:22.105" v="5339" actId="1076"/>
          <ac:spMkLst>
            <pc:docMk/>
            <pc:sldMk cId="2862821151" sldId="4136"/>
            <ac:spMk id="4" creationId="{32B0E59B-7832-604C-888B-EDD6A8E7D6AE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5" creationId="{FBC142CC-A087-DE40-A22F-3A3AC4996178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6" creationId="{10291BE9-9956-DC46-96B8-3D19B5B216C7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7" creationId="{0B345C82-AD58-D44E-92B5-1CBE4AB9996A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0" creationId="{B540B554-2013-1B4F-9A86-52F5DB9B4970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1" creationId="{7625E269-6E69-9C40-92FF-147546E79249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2" creationId="{53E5DDB6-077D-FA48-89E4-6E13840E0BE3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3" creationId="{D94F223E-4048-8E43-B307-D5BCF063A015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4" creationId="{A04D9F18-2269-0548-96B8-41D37763A384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5" creationId="{1085F18E-4F9D-824D-882E-36CF23BB27A5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6" creationId="{646AEBFB-B145-5341-AC19-4F0ADD667851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7" creationId="{0876C921-F8A4-AF4A-A946-C571C58F7562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8" creationId="{1078802D-150F-B840-8067-6D117170CD5D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29" creationId="{1F5BC17E-0F3A-8447-B4EE-0BA63B3DFAE7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0" creationId="{CEE376C3-E6C3-7244-8628-A48B6E4EC302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1" creationId="{474A034E-7E1D-824B-8462-C7CC27ABE7E3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2" creationId="{EB9D72DE-DCDD-084E-BD67-AA19C4E1EF4C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3" creationId="{DE127FEB-F950-F845-BBCB-862483EDBAB4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4" creationId="{5AFEF000-BF4E-D64A-A46A-8E5346512411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5" creationId="{A3BB4C8D-F05D-2542-BA93-0D024D1CCFE5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6" creationId="{6B572581-09EC-1A4D-84C2-138CE36169F8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37" creationId="{6F8A301D-6379-D249-92DC-428FA76F7036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42" creationId="{66D86103-5538-A546-B30C-F5463F735109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43" creationId="{1A518F21-82B5-1F4E-A465-44DC68C47EA7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44" creationId="{AB9414C0-1E2E-3041-AC0A-51ADD7261094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53" creationId="{0D14567B-7662-BC41-AD77-54559D1676B2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54" creationId="{9CF7DE12-5419-D041-B939-0E25F8B3BE84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55" creationId="{5C9DFFD4-CBF0-0E4A-A11E-8671BA1C6D7F}"/>
          </ac:spMkLst>
        </pc:spChg>
        <pc:spChg chg="mod">
          <ac:chgData name="Asim Soysal" userId="e9530a7e920cdbb2" providerId="LiveId" clId="{EBBCCF8D-52AC-6F40-A02B-7EC06879CEDE}" dt="2022-03-30T06:09:36.560" v="5340" actId="1076"/>
          <ac:spMkLst>
            <pc:docMk/>
            <pc:sldMk cId="2862821151" sldId="4136"/>
            <ac:spMk id="56" creationId="{45DD25AA-729A-0F44-ACEF-C752FECD0DDC}"/>
          </ac:spMkLst>
        </pc:sp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46" creationId="{1A426AC8-2AED-DF44-945C-4DF429A6F3B0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47" creationId="{25BFB8F5-04C2-9A46-8297-F6B7D39B8DCF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48" creationId="{716D7B72-1485-774F-BEC1-DECB8FDD8912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49" creationId="{5E05722E-38BD-394E-ABBE-1C1B8451EC83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50" creationId="{B02ED81F-4334-C64A-992B-168BADFAAD56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57" creationId="{A883D8FD-255C-AD48-865F-BCA1BDEBC5E7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63" creationId="{541EE3FF-812F-9648-8745-43F3CEDF3F49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64" creationId="{62CD5C35-D9B6-6B43-8CF2-940789D73A9C}"/>
          </ac:cxnSpMkLst>
        </pc:cxnChg>
        <pc:cxnChg chg="mod">
          <ac:chgData name="Asim Soysal" userId="e9530a7e920cdbb2" providerId="LiveId" clId="{EBBCCF8D-52AC-6F40-A02B-7EC06879CEDE}" dt="2022-03-30T06:09:36.560" v="5340" actId="1076"/>
          <ac:cxnSpMkLst>
            <pc:docMk/>
            <pc:sldMk cId="2862821151" sldId="4136"/>
            <ac:cxnSpMk id="65" creationId="{28820296-A6B4-3642-8175-030D21570E32}"/>
          </ac:cxnSpMkLst>
        </pc:cxnChg>
      </pc:sldChg>
      <pc:sldChg chg="addSp delSp modSp add mod">
        <pc:chgData name="Asim Soysal" userId="e9530a7e920cdbb2" providerId="LiveId" clId="{EBBCCF8D-52AC-6F40-A02B-7EC06879CEDE}" dt="2022-03-30T08:07:39.453" v="5569" actId="1076"/>
        <pc:sldMkLst>
          <pc:docMk/>
          <pc:sldMk cId="1161609400" sldId="4137"/>
        </pc:sldMkLst>
        <pc:spChg chg="add del mod">
          <ac:chgData name="Asim Soysal" userId="e9530a7e920cdbb2" providerId="LiveId" clId="{EBBCCF8D-52AC-6F40-A02B-7EC06879CEDE}" dt="2022-03-30T08:07:33.570" v="5565" actId="931"/>
          <ac:spMkLst>
            <pc:docMk/>
            <pc:sldMk cId="1161609400" sldId="4137"/>
            <ac:spMk id="3" creationId="{A9415246-440D-4542-9F57-1BD2DC4FB18B}"/>
          </ac:spMkLst>
        </pc:spChg>
        <pc:spChg chg="del">
          <ac:chgData name="Asim Soysal" userId="e9530a7e920cdbb2" providerId="LiveId" clId="{EBBCCF8D-52AC-6F40-A02B-7EC06879CEDE}" dt="2022-03-30T08:07:24.239" v="5564" actId="478"/>
          <ac:spMkLst>
            <pc:docMk/>
            <pc:sldMk cId="1161609400" sldId="4137"/>
            <ac:spMk id="19" creationId="{9D5FA4F5-42FE-DA43-9537-1D48327870C6}"/>
          </ac:spMkLst>
        </pc:spChg>
        <pc:picChg chg="add mod">
          <ac:chgData name="Asim Soysal" userId="e9530a7e920cdbb2" providerId="LiveId" clId="{EBBCCF8D-52AC-6F40-A02B-7EC06879CEDE}" dt="2022-03-30T08:07:39.453" v="5569" actId="1076"/>
          <ac:picMkLst>
            <pc:docMk/>
            <pc:sldMk cId="1161609400" sldId="4137"/>
            <ac:picMk id="6" creationId="{73279AAB-BB50-6D46-A0E1-F22F70EA493B}"/>
          </ac:picMkLst>
        </pc:picChg>
      </pc:sldChg>
      <pc:sldChg chg="add">
        <pc:chgData name="Asim Soysal" userId="e9530a7e920cdbb2" providerId="LiveId" clId="{EBBCCF8D-52AC-6F40-A02B-7EC06879CEDE}" dt="2022-03-30T08:16:56.051" v="5602" actId="2890"/>
        <pc:sldMkLst>
          <pc:docMk/>
          <pc:sldMk cId="160933875" sldId="4138"/>
        </pc:sldMkLst>
      </pc:sldChg>
      <pc:sldChg chg="addSp delSp modSp add mod">
        <pc:chgData name="Asim Soysal" userId="e9530a7e920cdbb2" providerId="LiveId" clId="{EBBCCF8D-52AC-6F40-A02B-7EC06879CEDE}" dt="2022-04-01T02:56:19.984" v="7100" actId="20577"/>
        <pc:sldMkLst>
          <pc:docMk/>
          <pc:sldMk cId="1700143668" sldId="4139"/>
        </pc:sldMkLst>
        <pc:spChg chg="add mod">
          <ac:chgData name="Asim Soysal" userId="e9530a7e920cdbb2" providerId="LiveId" clId="{EBBCCF8D-52AC-6F40-A02B-7EC06879CEDE}" dt="2022-03-30T08:53:40.404" v="5983" actId="790"/>
          <ac:spMkLst>
            <pc:docMk/>
            <pc:sldMk cId="1700143668" sldId="4139"/>
            <ac:spMk id="3" creationId="{E5957D25-E389-D440-8C15-870AFFD34EBB}"/>
          </ac:spMkLst>
        </pc:spChg>
        <pc:spChg chg="add mod">
          <ac:chgData name="Asim Soysal" userId="e9530a7e920cdbb2" providerId="LiveId" clId="{EBBCCF8D-52AC-6F40-A02B-7EC06879CEDE}" dt="2022-03-31T16:06:29.514" v="7093" actId="1076"/>
          <ac:spMkLst>
            <pc:docMk/>
            <pc:sldMk cId="1700143668" sldId="4139"/>
            <ac:spMk id="5" creationId="{F7766108-0E86-9945-813F-1F3B48C45396}"/>
          </ac:spMkLst>
        </pc:spChg>
        <pc:spChg chg="add del mod">
          <ac:chgData name="Asim Soysal" userId="e9530a7e920cdbb2" providerId="LiveId" clId="{EBBCCF8D-52AC-6F40-A02B-7EC06879CEDE}" dt="2022-03-31T16:06:43.988" v="7094" actId="478"/>
          <ac:spMkLst>
            <pc:docMk/>
            <pc:sldMk cId="1700143668" sldId="4139"/>
            <ac:spMk id="6" creationId="{4F83C766-A217-5C4F-899D-4E3D6272203F}"/>
          </ac:spMkLst>
        </pc:spChg>
        <pc:graphicFrameChg chg="mod modGraphic">
          <ac:chgData name="Asim Soysal" userId="e9530a7e920cdbb2" providerId="LiveId" clId="{EBBCCF8D-52AC-6F40-A02B-7EC06879CEDE}" dt="2022-04-01T02:56:19.984" v="7100" actId="20577"/>
          <ac:graphicFrameMkLst>
            <pc:docMk/>
            <pc:sldMk cId="1700143668" sldId="4139"/>
            <ac:graphicFrameMk id="2" creationId="{C19E8745-FCD4-FE44-BBB5-8E1CA26B84E7}"/>
          </ac:graphicFrameMkLst>
        </pc:graphicFrameChg>
      </pc:sldChg>
      <pc:sldChg chg="addSp delSp modSp add mod">
        <pc:chgData name="Asim Soysal" userId="e9530a7e920cdbb2" providerId="LiveId" clId="{EBBCCF8D-52AC-6F40-A02B-7EC06879CEDE}" dt="2022-03-31T07:54:59.892" v="7092" actId="20577"/>
        <pc:sldMkLst>
          <pc:docMk/>
          <pc:sldMk cId="1990153201" sldId="4140"/>
        </pc:sldMkLst>
        <pc:spChg chg="del">
          <ac:chgData name="Asim Soysal" userId="e9530a7e920cdbb2" providerId="LiveId" clId="{EBBCCF8D-52AC-6F40-A02B-7EC06879CEDE}" dt="2022-03-31T07:50:38.216" v="6586" actId="478"/>
          <ac:spMkLst>
            <pc:docMk/>
            <pc:sldMk cId="1990153201" sldId="4140"/>
            <ac:spMk id="2" creationId="{38539785-55BB-EA4F-913F-8C7D3F2BF80A}"/>
          </ac:spMkLst>
        </pc:spChg>
        <pc:spChg chg="mod">
          <ac:chgData name="Asim Soysal" userId="e9530a7e920cdbb2" providerId="LiveId" clId="{EBBCCF8D-52AC-6F40-A02B-7EC06879CEDE}" dt="2022-03-31T07:50:33.818" v="6583" actId="20577"/>
          <ac:spMkLst>
            <pc:docMk/>
            <pc:sldMk cId="1990153201" sldId="4140"/>
            <ac:spMk id="4" creationId="{32B0E59B-7832-604C-888B-EDD6A8E7D6AE}"/>
          </ac:spMkLst>
        </pc:spChg>
        <pc:spChg chg="add mod">
          <ac:chgData name="Asim Soysal" userId="e9530a7e920cdbb2" providerId="LiveId" clId="{EBBCCF8D-52AC-6F40-A02B-7EC06879CEDE}" dt="2022-03-31T07:54:59.892" v="7092" actId="20577"/>
          <ac:spMkLst>
            <pc:docMk/>
            <pc:sldMk cId="1990153201" sldId="4140"/>
            <ac:spMk id="7" creationId="{AA229AD3-1BB6-CB45-A7E1-A5712B96B8DB}"/>
          </ac:spMkLst>
        </pc:spChg>
        <pc:spChg chg="del">
          <ac:chgData name="Asim Soysal" userId="e9530a7e920cdbb2" providerId="LiveId" clId="{EBBCCF8D-52AC-6F40-A02B-7EC06879CEDE}" dt="2022-03-31T07:50:40.821" v="6587" actId="478"/>
          <ac:spMkLst>
            <pc:docMk/>
            <pc:sldMk cId="1990153201" sldId="4140"/>
            <ac:spMk id="8" creationId="{8CD873AD-909A-1D4A-9905-0394E421542D}"/>
          </ac:spMkLst>
        </pc:spChg>
        <pc:picChg chg="del">
          <ac:chgData name="Asim Soysal" userId="e9530a7e920cdbb2" providerId="LiveId" clId="{EBBCCF8D-52AC-6F40-A02B-7EC06879CEDE}" dt="2022-03-31T07:50:34.873" v="6584" actId="478"/>
          <ac:picMkLst>
            <pc:docMk/>
            <pc:sldMk cId="1990153201" sldId="4140"/>
            <ac:picMk id="5" creationId="{BADA7387-9826-9E45-A5DE-70C965482CF4}"/>
          </ac:picMkLst>
        </pc:picChg>
        <pc:picChg chg="del">
          <ac:chgData name="Asim Soysal" userId="e9530a7e920cdbb2" providerId="LiveId" clId="{EBBCCF8D-52AC-6F40-A02B-7EC06879CEDE}" dt="2022-03-31T07:50:35.776" v="6585" actId="478"/>
          <ac:picMkLst>
            <pc:docMk/>
            <pc:sldMk cId="1990153201" sldId="4140"/>
            <ac:picMk id="6" creationId="{FE952A68-67F3-C54D-BB8C-9682B9279EC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4736F-AFFD-CB47-A439-A781B27C0F57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92B52F-4041-9543-B3AA-BA28FC9B9F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68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4793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Quantization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932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4867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357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416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88262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5871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15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1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57107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378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70081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9882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019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432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865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837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53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TF Lite File 300kB in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668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Quantization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weights</a:t>
            </a:r>
            <a:r>
              <a:rPr lang="de-DE" dirty="0"/>
              <a:t>/</a:t>
            </a:r>
            <a:r>
              <a:rPr lang="de-DE" dirty="0" err="1"/>
              <a:t>bias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92B52F-4041-9543-B3AA-BA28FC9B9F3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062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0F448-0B16-1F4F-8BF9-CDC3346F6C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3ED5E0-46A3-884D-9592-709C4386E3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53775F-24F1-FC43-8F35-3343059CB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75751F-7AEF-9F41-9946-914A9502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07A7DF-2B01-9440-A86C-21B89504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624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E709E2-4128-2249-9AB4-A704FFEBF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09CC186-0983-2843-AC70-799102E3E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34F019-41CA-964A-9901-507AD89DE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75C2DE-424C-1646-8545-187DED5D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0A288A-D861-714A-BDF0-BD42505C5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8519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1F0A6E5-F72A-9C4E-99A9-F628B9B8FF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2C4D5A6-6544-EF49-B037-EDFA2192E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7649AB3-9666-3945-8C17-58998ED1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8226EA-1890-1640-B911-4FDF8096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6AE971-C8EA-6F46-85A0-4E9E6E99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8830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1184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D4FCEF-5701-0A4C-9801-1B6BBCFE1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2EEA2B-0B5E-9F44-9923-9A27A0D6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DA3782-2727-B745-A026-0710FA34C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B1A5D7-13D5-CC44-9800-826A35E1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414BAC-35A3-1D41-A69A-9DAC2EE4D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558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BCE38A-1791-A446-A2E8-19D6E482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5BB140-C11B-6147-B005-BF00B646A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80232C-74F8-9148-9248-139BB9B8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6164E8-76EB-2E4C-A988-EAD783DB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8B62750-83F2-1B43-938C-D78E44928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6341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CEB25E-F316-D14C-97A6-782BCCC9E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85B5A5-4F26-0F49-B7D7-D6C0F82D7F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86E575-72CB-CE48-A255-D6A333BCB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84680E-69EE-0942-B7C6-FB6C42522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3D2BDBA-EAF0-BB4A-B993-F975DCB68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34FA825-3E5A-7543-BFB5-379A9C840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8273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598063-1679-554C-A75E-F6248B83D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937523-B987-4445-9D81-5882C7795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B011CBF-1530-6D48-8B0E-C05154D09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5E2C64-C3FF-684A-8125-216ED75C40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BCBDC97-9EE2-7243-B2C4-14845F0B4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7FBBC3C-A470-A240-9D71-586DD3F6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30F178-0782-D84B-B598-3E164E3A4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86C066-EC90-5042-BEBC-8E4DD931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60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CA4858-C92A-4944-8E08-6E9F5288F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096E92-8E54-E24A-A85B-89656D504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84A351-BF8A-1E4B-A721-4052135DD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D77F98B-E925-4D44-8D66-BF0E45758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30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CC07A2C-66C6-DF4C-AA39-6BF798876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68A51CD-D9CE-BD43-988F-EB0BED6E0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702242-8B10-2843-9AE4-692330A59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92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209296-7432-2A4A-BE64-C533D333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05975FE-FEEF-8B42-94BF-9A7862505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837E75B-2820-4640-9CE8-B90521E45A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BA6603-4EED-874D-B9CF-8B3653C7C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AA62C5D-4F44-214B-AA83-B1CF36F7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89F335-6ED5-3E45-A96F-44663AF45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664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64123B-68DC-FC4F-BECC-DBA22D705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F7BBDC1-C2F2-5B4A-9EA9-ACC4A08D92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E3F9061-F0BF-0A4F-A4E5-176DA5107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FCAC9A-0951-5E4A-A7F2-4D148E70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C4C46E-4369-2442-9F91-4FF52CDE4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E35C4F-9CF8-0848-AC47-A8EE31833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266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9FF19EB-73AE-4F4F-B7C9-C1E767E1A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CA557B-0166-E64A-A7BB-059A82106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6A45A7-B5BE-3045-8F22-9D273258BF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95385-F84F-7D46-912B-00B0E2B71714}" type="datetimeFigureOut">
              <a:rPr lang="de-DE" smtClean="0"/>
              <a:t>15.05.22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5EADA4-9820-BC4D-90E9-12BE5A9F42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07E3E5-179B-3342-8434-47131B3695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24902-269A-9740-8F01-B8E7352F9A6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81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Ein Bild, das draußen, Boden, Person, Baum enthält.&#10;&#10;Automatisch generierte Beschreibung">
            <a:extLst>
              <a:ext uri="{FF2B5EF4-FFF2-40B4-BE49-F238E27FC236}">
                <a16:creationId xmlns:a16="http://schemas.microsoft.com/office/drawing/2014/main" id="{95770D5A-5FA7-2642-8851-D53D70E9D7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3140" y="935931"/>
            <a:ext cx="1835451" cy="3054151"/>
          </a:xfr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964708" y="278051"/>
            <a:ext cx="6740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ML Architecture Person Detection</a:t>
            </a:r>
          </a:p>
        </p:txBody>
      </p:sp>
      <p:pic>
        <p:nvPicPr>
          <p:cNvPr id="9" name="Grafik 8" descr="Ein Bild, das Tisch, Essen, Teller, Sauce enthält.&#10;&#10;Automatisch generierte Beschreibung">
            <a:extLst>
              <a:ext uri="{FF2B5EF4-FFF2-40B4-BE49-F238E27FC236}">
                <a16:creationId xmlns:a16="http://schemas.microsoft.com/office/drawing/2014/main" id="{9E328F3E-4169-3743-A988-118030AA0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20" y="4093964"/>
            <a:ext cx="3888092" cy="2321124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300C0AF-8EB0-4440-AD6B-CA2D7C4515B3}"/>
              </a:ext>
            </a:extLst>
          </p:cNvPr>
          <p:cNvSpPr txBox="1"/>
          <p:nvPr/>
        </p:nvSpPr>
        <p:spPr>
          <a:xfrm>
            <a:off x="7357005" y="2176690"/>
            <a:ext cx="3411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Person detected</a:t>
            </a:r>
          </a:p>
        </p:txBody>
      </p:sp>
      <p:sp>
        <p:nvSpPr>
          <p:cNvPr id="13" name="Pfeil nach rechts 12">
            <a:extLst>
              <a:ext uri="{FF2B5EF4-FFF2-40B4-BE49-F238E27FC236}">
                <a16:creationId xmlns:a16="http://schemas.microsoft.com/office/drawing/2014/main" id="{435C862F-069D-3E46-B12A-48B95D55FA6D}"/>
              </a:ext>
            </a:extLst>
          </p:cNvPr>
          <p:cNvSpPr/>
          <p:nvPr/>
        </p:nvSpPr>
        <p:spPr>
          <a:xfrm>
            <a:off x="5092504" y="1942048"/>
            <a:ext cx="1448973" cy="10419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69A1B48-DD69-0743-86CD-EECA0D8B37B1}"/>
              </a:ext>
            </a:extLst>
          </p:cNvPr>
          <p:cNvSpPr txBox="1"/>
          <p:nvPr/>
        </p:nvSpPr>
        <p:spPr>
          <a:xfrm>
            <a:off x="7357005" y="4748733"/>
            <a:ext cx="34118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dirty="0"/>
              <a:t>NO Person detected</a:t>
            </a:r>
          </a:p>
        </p:txBody>
      </p:sp>
      <p:sp>
        <p:nvSpPr>
          <p:cNvPr id="15" name="Pfeil nach rechts 14">
            <a:extLst>
              <a:ext uri="{FF2B5EF4-FFF2-40B4-BE49-F238E27FC236}">
                <a16:creationId xmlns:a16="http://schemas.microsoft.com/office/drawing/2014/main" id="{DAEEBFA2-FCCA-B84A-A174-19BBE84409E8}"/>
              </a:ext>
            </a:extLst>
          </p:cNvPr>
          <p:cNvSpPr/>
          <p:nvPr/>
        </p:nvSpPr>
        <p:spPr>
          <a:xfrm>
            <a:off x="5092504" y="4514091"/>
            <a:ext cx="1448973" cy="104191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05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4379825" y="532152"/>
            <a:ext cx="34323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Average Pooling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B3748A14-B95B-8149-9BD7-6D333D9B9D11}"/>
              </a:ext>
            </a:extLst>
          </p:cNvPr>
          <p:cNvSpPr/>
          <p:nvPr/>
        </p:nvSpPr>
        <p:spPr>
          <a:xfrm>
            <a:off x="2785405" y="2050364"/>
            <a:ext cx="675250" cy="675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4B2609B2-1D11-8D41-B2C5-35450E4D5F47}"/>
              </a:ext>
            </a:extLst>
          </p:cNvPr>
          <p:cNvSpPr/>
          <p:nvPr/>
        </p:nvSpPr>
        <p:spPr>
          <a:xfrm>
            <a:off x="2785405" y="2725614"/>
            <a:ext cx="675250" cy="675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A3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E8658D6-F69E-8E45-89C9-D20AF0BEDFDF}"/>
              </a:ext>
            </a:extLst>
          </p:cNvPr>
          <p:cNvSpPr/>
          <p:nvPr/>
        </p:nvSpPr>
        <p:spPr>
          <a:xfrm>
            <a:off x="3460655" y="2725614"/>
            <a:ext cx="675250" cy="675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A4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7BE4C74-2E20-7E42-9C46-F36D9B9D6674}"/>
              </a:ext>
            </a:extLst>
          </p:cNvPr>
          <p:cNvSpPr/>
          <p:nvPr/>
        </p:nvSpPr>
        <p:spPr>
          <a:xfrm>
            <a:off x="3460655" y="2050364"/>
            <a:ext cx="675250" cy="675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8BA8624-FA51-3643-AA67-3A1FDEB5C5E0}"/>
              </a:ext>
            </a:extLst>
          </p:cNvPr>
          <p:cNvSpPr/>
          <p:nvPr/>
        </p:nvSpPr>
        <p:spPr>
          <a:xfrm>
            <a:off x="4164041" y="2050364"/>
            <a:ext cx="675250" cy="6752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9F68AD2-BAA3-324E-BBD8-D428C07D52D3}"/>
              </a:ext>
            </a:extLst>
          </p:cNvPr>
          <p:cNvSpPr/>
          <p:nvPr/>
        </p:nvSpPr>
        <p:spPr>
          <a:xfrm>
            <a:off x="4164041" y="2725614"/>
            <a:ext cx="675250" cy="6752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5233D73-9F4F-4443-8E25-1E94825F0573}"/>
              </a:ext>
            </a:extLst>
          </p:cNvPr>
          <p:cNvSpPr/>
          <p:nvPr/>
        </p:nvSpPr>
        <p:spPr>
          <a:xfrm>
            <a:off x="4839291" y="2725614"/>
            <a:ext cx="675250" cy="6752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B4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758D828-B37D-6040-AE49-F432550726A8}"/>
              </a:ext>
            </a:extLst>
          </p:cNvPr>
          <p:cNvSpPr/>
          <p:nvPr/>
        </p:nvSpPr>
        <p:spPr>
          <a:xfrm>
            <a:off x="4839291" y="2050364"/>
            <a:ext cx="675250" cy="6752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B2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877757B-5B73-6540-9BF9-88D96D13D3D4}"/>
              </a:ext>
            </a:extLst>
          </p:cNvPr>
          <p:cNvSpPr/>
          <p:nvPr/>
        </p:nvSpPr>
        <p:spPr>
          <a:xfrm>
            <a:off x="2785405" y="3429000"/>
            <a:ext cx="675250" cy="67525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65403A5-D8D3-1140-BA32-2DFAD7CDEA05}"/>
              </a:ext>
            </a:extLst>
          </p:cNvPr>
          <p:cNvSpPr/>
          <p:nvPr/>
        </p:nvSpPr>
        <p:spPr>
          <a:xfrm>
            <a:off x="2785405" y="4104250"/>
            <a:ext cx="675250" cy="67525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C3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F532A2F1-57C1-F248-9B86-EC6359F79194}"/>
              </a:ext>
            </a:extLst>
          </p:cNvPr>
          <p:cNvSpPr/>
          <p:nvPr/>
        </p:nvSpPr>
        <p:spPr>
          <a:xfrm>
            <a:off x="3460655" y="4104250"/>
            <a:ext cx="675250" cy="67525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C4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4D1601E-6D92-D442-91B3-B127FA81F622}"/>
              </a:ext>
            </a:extLst>
          </p:cNvPr>
          <p:cNvSpPr/>
          <p:nvPr/>
        </p:nvSpPr>
        <p:spPr>
          <a:xfrm>
            <a:off x="3460655" y="3429000"/>
            <a:ext cx="675250" cy="67525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C2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1928EE7-66A1-DA47-ACC7-8A9FB40740D5}"/>
              </a:ext>
            </a:extLst>
          </p:cNvPr>
          <p:cNvSpPr/>
          <p:nvPr/>
        </p:nvSpPr>
        <p:spPr>
          <a:xfrm>
            <a:off x="4164041" y="3429000"/>
            <a:ext cx="675250" cy="67525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D1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AF4FD5-84AC-5C48-8034-DCB61A75BFDD}"/>
              </a:ext>
            </a:extLst>
          </p:cNvPr>
          <p:cNvSpPr/>
          <p:nvPr/>
        </p:nvSpPr>
        <p:spPr>
          <a:xfrm>
            <a:off x="4164041" y="4104250"/>
            <a:ext cx="675250" cy="67525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D3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79A6DFAD-FCAD-7F45-B8D7-6BD1E415A93B}"/>
              </a:ext>
            </a:extLst>
          </p:cNvPr>
          <p:cNvSpPr/>
          <p:nvPr/>
        </p:nvSpPr>
        <p:spPr>
          <a:xfrm>
            <a:off x="4839291" y="4104250"/>
            <a:ext cx="675250" cy="67525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D4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E0467731-1273-A643-999E-B50B2391957D}"/>
              </a:ext>
            </a:extLst>
          </p:cNvPr>
          <p:cNvSpPr/>
          <p:nvPr/>
        </p:nvSpPr>
        <p:spPr>
          <a:xfrm>
            <a:off x="4839291" y="3429000"/>
            <a:ext cx="675250" cy="67525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D2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3D7808B-C249-4C40-A393-3221250D3B7D}"/>
              </a:ext>
            </a:extLst>
          </p:cNvPr>
          <p:cNvSpPr/>
          <p:nvPr/>
        </p:nvSpPr>
        <p:spPr>
          <a:xfrm>
            <a:off x="7376121" y="2753749"/>
            <a:ext cx="675250" cy="67525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∅A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361ABC5-F5AE-EB45-BD84-3FE78E3CAD21}"/>
              </a:ext>
            </a:extLst>
          </p:cNvPr>
          <p:cNvSpPr/>
          <p:nvPr/>
        </p:nvSpPr>
        <p:spPr>
          <a:xfrm>
            <a:off x="7376121" y="3428999"/>
            <a:ext cx="675250" cy="675250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∅C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DCEF37F-D8E5-414A-AC5D-A7B36549E958}"/>
              </a:ext>
            </a:extLst>
          </p:cNvPr>
          <p:cNvSpPr/>
          <p:nvPr/>
        </p:nvSpPr>
        <p:spPr>
          <a:xfrm>
            <a:off x="8051371" y="3428999"/>
            <a:ext cx="675250" cy="675250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∅D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BB7E536-08B7-EA4C-8724-2EE97B88835E}"/>
              </a:ext>
            </a:extLst>
          </p:cNvPr>
          <p:cNvSpPr/>
          <p:nvPr/>
        </p:nvSpPr>
        <p:spPr>
          <a:xfrm>
            <a:off x="8051371" y="2753749"/>
            <a:ext cx="675250" cy="675250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∅B</a:t>
            </a:r>
          </a:p>
        </p:txBody>
      </p:sp>
      <p:sp>
        <p:nvSpPr>
          <p:cNvPr id="26" name="Pfeil nach rechts 25">
            <a:extLst>
              <a:ext uri="{FF2B5EF4-FFF2-40B4-BE49-F238E27FC236}">
                <a16:creationId xmlns:a16="http://schemas.microsoft.com/office/drawing/2014/main" id="{61104C62-A1EA-7748-A252-476ADFA5146D}"/>
              </a:ext>
            </a:extLst>
          </p:cNvPr>
          <p:cNvSpPr/>
          <p:nvPr/>
        </p:nvSpPr>
        <p:spPr>
          <a:xfrm>
            <a:off x="5772404" y="3098409"/>
            <a:ext cx="1294228" cy="66118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364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5407698" y="278051"/>
            <a:ext cx="18549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Softmax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06D51-7FC8-9F44-91C3-8CCEC69E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6028"/>
            <a:ext cx="10515600" cy="4351338"/>
          </a:xfrm>
        </p:spPr>
        <p:txBody>
          <a:bodyPr/>
          <a:lstStyle/>
          <a:p>
            <a:r>
              <a:rPr lang="en-US" dirty="0"/>
              <a:t>used as last activation function to normalize output to a probability distribution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 pitchFamily="2" charset="2"/>
              </a:rPr>
              <a:t> scales logits/numbers into probabilities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E15A7A5-1A2C-264C-83FC-B71D60A6A66E}"/>
              </a:ext>
            </a:extLst>
          </p:cNvPr>
          <p:cNvSpPr/>
          <p:nvPr/>
        </p:nvSpPr>
        <p:spPr>
          <a:xfrm>
            <a:off x="1952781" y="3747800"/>
            <a:ext cx="1437167" cy="2242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-128</a:t>
            </a:r>
          </a:p>
          <a:p>
            <a:pPr algn="ctr"/>
            <a:endParaRPr lang="de-DE" sz="3600" dirty="0"/>
          </a:p>
          <a:p>
            <a:pPr algn="ctr"/>
            <a:r>
              <a:rPr lang="de-DE" sz="3600" dirty="0"/>
              <a:t>68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64FDAE3-AE02-2644-AC37-BC74275EF9CE}"/>
              </a:ext>
            </a:extLst>
          </p:cNvPr>
          <p:cNvSpPr txBox="1"/>
          <p:nvPr/>
        </p:nvSpPr>
        <p:spPr>
          <a:xfrm>
            <a:off x="10082600" y="4049171"/>
            <a:ext cx="200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Not a Person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79D0625-DADC-0C4B-9E10-0E202B3AF025}"/>
              </a:ext>
            </a:extLst>
          </p:cNvPr>
          <p:cNvSpPr txBox="1"/>
          <p:nvPr/>
        </p:nvSpPr>
        <p:spPr>
          <a:xfrm>
            <a:off x="10123287" y="5042747"/>
            <a:ext cx="200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Person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0CB01C5-3A4F-0C4E-999B-80E9DA66D882}"/>
              </a:ext>
            </a:extLst>
          </p:cNvPr>
          <p:cNvSpPr txBox="1"/>
          <p:nvPr/>
        </p:nvSpPr>
        <p:spPr>
          <a:xfrm>
            <a:off x="2195015" y="3290598"/>
            <a:ext cx="952698" cy="457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Logits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7E9177AF-5A4B-5240-BC12-39E35D98E710}"/>
              </a:ext>
            </a:extLst>
          </p:cNvPr>
          <p:cNvSpPr/>
          <p:nvPr/>
        </p:nvSpPr>
        <p:spPr>
          <a:xfrm>
            <a:off x="8398770" y="3747800"/>
            <a:ext cx="1437167" cy="2242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/>
              <a:t>0.05%</a:t>
            </a:r>
          </a:p>
          <a:p>
            <a:pPr algn="ctr"/>
            <a:endParaRPr lang="de-DE" sz="3200" dirty="0"/>
          </a:p>
          <a:p>
            <a:pPr algn="ctr"/>
            <a:r>
              <a:rPr lang="de-DE" sz="3200" dirty="0"/>
              <a:t>99.95%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AE63ADE-D459-A64B-91D0-1CC30884115B}"/>
              </a:ext>
            </a:extLst>
          </p:cNvPr>
          <p:cNvSpPr txBox="1"/>
          <p:nvPr/>
        </p:nvSpPr>
        <p:spPr>
          <a:xfrm>
            <a:off x="8111419" y="2916803"/>
            <a:ext cx="2011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Output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19A941F-EE8E-FF4E-B997-F0B16B6A9556}"/>
                  </a:ext>
                </a:extLst>
              </p:cNvPr>
              <p:cNvSpPr/>
              <p:nvPr/>
            </p:nvSpPr>
            <p:spPr>
              <a:xfrm>
                <a:off x="3964648" y="3747800"/>
                <a:ext cx="3904535" cy="224291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e-DE" sz="36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de-DE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de-DE" sz="3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de-DE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ctrlPr>
                                <a:rPr lang="de-DE" sz="36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de-DE" sz="36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de-DE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sz="3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de-DE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de-DE" sz="3600" dirty="0"/>
              </a:p>
            </p:txBody>
          </p:sp>
        </mc:Choice>
        <mc:Fallback xmlns=""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419A941F-EE8E-FF4E-B997-F0B16B6A9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648" y="3747800"/>
                <a:ext cx="3904535" cy="2242916"/>
              </a:xfrm>
              <a:prstGeom prst="rect">
                <a:avLst/>
              </a:prstGeom>
              <a:blipFill>
                <a:blip r:embed="rId3"/>
                <a:stretch>
                  <a:fillRect l="-1290" b="-374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hteck 10">
            <a:extLst>
              <a:ext uri="{FF2B5EF4-FFF2-40B4-BE49-F238E27FC236}">
                <a16:creationId xmlns:a16="http://schemas.microsoft.com/office/drawing/2014/main" id="{CF23B703-C9A2-3644-BF4E-0AA5E26E62B9}"/>
              </a:ext>
            </a:extLst>
          </p:cNvPr>
          <p:cNvSpPr/>
          <p:nvPr/>
        </p:nvSpPr>
        <p:spPr>
          <a:xfrm rot="16200000">
            <a:off x="-307046" y="4392908"/>
            <a:ext cx="2242916" cy="95269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800" dirty="0"/>
              <a:t>NN Layer Output</a:t>
            </a: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0B7CB64-C3CF-1F48-8E23-92C5C9DFB7EA}"/>
              </a:ext>
            </a:extLst>
          </p:cNvPr>
          <p:cNvCxnSpPr>
            <a:cxnSpLocks/>
            <a:stCxn id="11" idx="2"/>
            <a:endCxn id="2" idx="1"/>
          </p:cNvCxnSpPr>
          <p:nvPr/>
        </p:nvCxnSpPr>
        <p:spPr>
          <a:xfrm>
            <a:off x="1290762" y="4869258"/>
            <a:ext cx="66201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6D339B9-E368-3B41-9AEB-00D73694BA6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389948" y="4869258"/>
            <a:ext cx="5747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C528A13-72B0-DF45-AC94-3CD373D0D62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7869183" y="4869258"/>
            <a:ext cx="529587" cy="8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029EFD75-276E-BF45-90F1-77B7BAB88935}"/>
              </a:ext>
            </a:extLst>
          </p:cNvPr>
          <p:cNvSpPr txBox="1"/>
          <p:nvPr/>
        </p:nvSpPr>
        <p:spPr>
          <a:xfrm>
            <a:off x="4972499" y="3288366"/>
            <a:ext cx="2011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Softmax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7E47051-C044-E74C-975B-1661813D39EA}"/>
              </a:ext>
            </a:extLst>
          </p:cNvPr>
          <p:cNvSpPr txBox="1"/>
          <p:nvPr/>
        </p:nvSpPr>
        <p:spPr>
          <a:xfrm>
            <a:off x="10263282" y="3286134"/>
            <a:ext cx="1311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Classes</a:t>
            </a:r>
          </a:p>
        </p:txBody>
      </p:sp>
    </p:spTree>
    <p:extLst>
      <p:ext uri="{BB962C8B-B14F-4D97-AF65-F5344CB8AC3E}">
        <p14:creationId xmlns:p14="http://schemas.microsoft.com/office/powerpoint/2010/main" val="149256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4714053" y="532152"/>
            <a:ext cx="27638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Quantization</a:t>
            </a:r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313E92DE-BF28-4456-39DE-472DD823F32C}"/>
              </a:ext>
            </a:extLst>
          </p:cNvPr>
          <p:cNvGrpSpPr/>
          <p:nvPr/>
        </p:nvGrpSpPr>
        <p:grpSpPr>
          <a:xfrm>
            <a:off x="3738269" y="2618240"/>
            <a:ext cx="4738705" cy="820120"/>
            <a:chOff x="3438729" y="3059667"/>
            <a:chExt cx="4738705" cy="820120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ACCAB4E0-03AC-09F5-39FD-B8697D9045C8}"/>
                </a:ext>
              </a:extLst>
            </p:cNvPr>
            <p:cNvGrpSpPr/>
            <p:nvPr/>
          </p:nvGrpSpPr>
          <p:grpSpPr>
            <a:xfrm>
              <a:off x="3589572" y="3059667"/>
              <a:ext cx="4320000" cy="369333"/>
              <a:chOff x="3589572" y="3059667"/>
              <a:chExt cx="4320000" cy="369333"/>
            </a:xfrm>
          </p:grpSpPr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9C25CBD4-6F4A-EB48-72BC-7F4ECA7DEE62}"/>
                  </a:ext>
                </a:extLst>
              </p:cNvPr>
              <p:cNvCxnSpPr/>
              <p:nvPr/>
            </p:nvCxnSpPr>
            <p:spPr>
              <a:xfrm>
                <a:off x="3589572" y="3429000"/>
                <a:ext cx="4320000" cy="0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5D02061-8ECD-7A92-1112-83399947375E}"/>
                  </a:ext>
                </a:extLst>
              </p:cNvPr>
              <p:cNvSpPr txBox="1"/>
              <p:nvPr/>
            </p:nvSpPr>
            <p:spPr>
              <a:xfrm>
                <a:off x="5473951" y="3059667"/>
                <a:ext cx="5512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int8</a:t>
                </a:r>
              </a:p>
            </p:txBody>
          </p:sp>
        </p:grp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7E8606FB-8986-7374-D750-A803B632D720}"/>
                </a:ext>
              </a:extLst>
            </p:cNvPr>
            <p:cNvSpPr txBox="1"/>
            <p:nvPr/>
          </p:nvSpPr>
          <p:spPr>
            <a:xfrm>
              <a:off x="3438729" y="351045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0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9A5425E3-D06E-5299-524B-281F8451FC77}"/>
                </a:ext>
              </a:extLst>
            </p:cNvPr>
            <p:cNvSpPr txBox="1"/>
            <p:nvPr/>
          </p:nvSpPr>
          <p:spPr>
            <a:xfrm>
              <a:off x="7641710" y="3504465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255</a:t>
              </a:r>
            </a:p>
          </p:txBody>
        </p:sp>
      </p:grp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99C3EC9F-BF71-85B7-23D2-2F5115CB78FA}"/>
              </a:ext>
            </a:extLst>
          </p:cNvPr>
          <p:cNvGrpSpPr/>
          <p:nvPr/>
        </p:nvGrpSpPr>
        <p:grpSpPr>
          <a:xfrm>
            <a:off x="2046998" y="1711716"/>
            <a:ext cx="8121246" cy="848132"/>
            <a:chOff x="2046998" y="1711716"/>
            <a:chExt cx="8121246" cy="848132"/>
          </a:xfrm>
        </p:grpSpPr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D0042C06-56E1-0B46-FC4E-D1926B331B6D}"/>
                </a:ext>
              </a:extLst>
            </p:cNvPr>
            <p:cNvGrpSpPr/>
            <p:nvPr/>
          </p:nvGrpSpPr>
          <p:grpSpPr>
            <a:xfrm>
              <a:off x="2496000" y="1711716"/>
              <a:ext cx="7200000" cy="369332"/>
              <a:chOff x="2496000" y="1711716"/>
              <a:chExt cx="7200000" cy="369332"/>
            </a:xfrm>
          </p:grpSpPr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0C146425-7764-0CA9-11C2-D12534A9990F}"/>
                  </a:ext>
                </a:extLst>
              </p:cNvPr>
              <p:cNvCxnSpPr/>
              <p:nvPr/>
            </p:nvCxnSpPr>
            <p:spPr>
              <a:xfrm>
                <a:off x="2496000" y="2081048"/>
                <a:ext cx="7200000" cy="0"/>
              </a:xfrm>
              <a:prstGeom prst="straightConnector1">
                <a:avLst/>
              </a:prstGeom>
              <a:ln w="762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E33D8492-CD5B-87CE-1FC0-D85C020FAB0D}"/>
                  </a:ext>
                </a:extLst>
              </p:cNvPr>
              <p:cNvSpPr txBox="1"/>
              <p:nvPr/>
            </p:nvSpPr>
            <p:spPr>
              <a:xfrm>
                <a:off x="5324871" y="1711716"/>
                <a:ext cx="8494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float32</a:t>
                </a:r>
              </a:p>
            </p:txBody>
          </p:sp>
        </p:grp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9DF901F0-2245-2BF6-AE38-6753D88D395E}"/>
                </a:ext>
              </a:extLst>
            </p:cNvPr>
            <p:cNvSpPr txBox="1"/>
            <p:nvPr/>
          </p:nvSpPr>
          <p:spPr>
            <a:xfrm>
              <a:off x="9223755" y="2190516"/>
              <a:ext cx="9444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21359.2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7B4DFD98-3B84-1057-2583-90DDC0A65E4B}"/>
                </a:ext>
              </a:extLst>
            </p:cNvPr>
            <p:cNvSpPr txBox="1"/>
            <p:nvPr/>
          </p:nvSpPr>
          <p:spPr>
            <a:xfrm>
              <a:off x="2046998" y="2190516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-1034.5</a:t>
              </a:r>
            </a:p>
          </p:txBody>
        </p:sp>
      </p:grp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56D5572B-E1B0-6754-2FA0-F024CB00544F}"/>
              </a:ext>
            </a:extLst>
          </p:cNvPr>
          <p:cNvCxnSpPr/>
          <p:nvPr/>
        </p:nvCxnSpPr>
        <p:spPr>
          <a:xfrm>
            <a:off x="2732690" y="2081048"/>
            <a:ext cx="1471448" cy="86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8D37E6FB-2E31-9BF1-86D8-F4483C8BA77C}"/>
              </a:ext>
            </a:extLst>
          </p:cNvPr>
          <p:cNvCxnSpPr>
            <a:cxnSpLocks/>
          </p:cNvCxnSpPr>
          <p:nvPr/>
        </p:nvCxnSpPr>
        <p:spPr>
          <a:xfrm flipH="1">
            <a:off x="7182284" y="2109950"/>
            <a:ext cx="546781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638F0E8A-4A35-3D2E-3693-1C0C16110B3D}"/>
              </a:ext>
            </a:extLst>
          </p:cNvPr>
          <p:cNvCxnSpPr>
            <a:cxnSpLocks/>
          </p:cNvCxnSpPr>
          <p:nvPr/>
        </p:nvCxnSpPr>
        <p:spPr>
          <a:xfrm>
            <a:off x="5097517" y="2118781"/>
            <a:ext cx="446543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1D715115-C095-4842-343E-56C11B5A87C4}"/>
              </a:ext>
            </a:extLst>
          </p:cNvPr>
          <p:cNvCxnSpPr>
            <a:cxnSpLocks/>
          </p:cNvCxnSpPr>
          <p:nvPr/>
        </p:nvCxnSpPr>
        <p:spPr>
          <a:xfrm flipH="1">
            <a:off x="7894085" y="2118781"/>
            <a:ext cx="1515193" cy="82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16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4714053" y="532152"/>
            <a:ext cx="27638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Quantization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4E7D3921-058E-499B-B038-505D3FDB1F57}"/>
              </a:ext>
            </a:extLst>
          </p:cNvPr>
          <p:cNvSpPr/>
          <p:nvPr/>
        </p:nvSpPr>
        <p:spPr>
          <a:xfrm>
            <a:off x="139423" y="2312123"/>
            <a:ext cx="936000" cy="60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Convolution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F51D645E-EB02-9091-2E8A-900B84E8BCAA}"/>
              </a:ext>
            </a:extLst>
          </p:cNvPr>
          <p:cNvCxnSpPr>
            <a:cxnSpLocks/>
          </p:cNvCxnSpPr>
          <p:nvPr/>
        </p:nvCxnSpPr>
        <p:spPr>
          <a:xfrm flipV="1">
            <a:off x="1075423" y="2611069"/>
            <a:ext cx="648000" cy="10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78492DFC-04C0-DD89-FB18-DFCC91067DF6}"/>
              </a:ext>
            </a:extLst>
          </p:cNvPr>
          <p:cNvSpPr/>
          <p:nvPr/>
        </p:nvSpPr>
        <p:spPr>
          <a:xfrm>
            <a:off x="1711546" y="2454323"/>
            <a:ext cx="504000" cy="324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int32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83CF338-E355-8E66-8BB4-0862DA850C2C}"/>
              </a:ext>
            </a:extLst>
          </p:cNvPr>
          <p:cNvCxnSpPr>
            <a:cxnSpLocks/>
          </p:cNvCxnSpPr>
          <p:nvPr/>
        </p:nvCxnSpPr>
        <p:spPr>
          <a:xfrm flipV="1">
            <a:off x="2215546" y="2611069"/>
            <a:ext cx="648000" cy="10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hteck 9">
            <a:extLst>
              <a:ext uri="{FF2B5EF4-FFF2-40B4-BE49-F238E27FC236}">
                <a16:creationId xmlns:a16="http://schemas.microsoft.com/office/drawing/2014/main" id="{79F7C40E-4CA0-18A4-FB1C-5C0FA8F5EB53}"/>
              </a:ext>
            </a:extLst>
          </p:cNvPr>
          <p:cNvSpPr/>
          <p:nvPr/>
        </p:nvSpPr>
        <p:spPr>
          <a:xfrm>
            <a:off x="2863546" y="2311523"/>
            <a:ext cx="12960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Multiplication with Quantization parameters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C2DF41C-5191-FA06-95F7-527693D492E9}"/>
              </a:ext>
            </a:extLst>
          </p:cNvPr>
          <p:cNvSpPr/>
          <p:nvPr/>
        </p:nvSpPr>
        <p:spPr>
          <a:xfrm>
            <a:off x="4811077" y="2454323"/>
            <a:ext cx="504000" cy="324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int64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0EF5E211-5392-69AF-3E9F-48B30B0A8F84}"/>
              </a:ext>
            </a:extLst>
          </p:cNvPr>
          <p:cNvCxnSpPr/>
          <p:nvPr/>
        </p:nvCxnSpPr>
        <p:spPr>
          <a:xfrm flipV="1">
            <a:off x="4165705" y="2611069"/>
            <a:ext cx="648000" cy="10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D9251B27-037D-C04D-9D03-753CD0D07201}"/>
              </a:ext>
            </a:extLst>
          </p:cNvPr>
          <p:cNvCxnSpPr/>
          <p:nvPr/>
        </p:nvCxnSpPr>
        <p:spPr>
          <a:xfrm flipV="1">
            <a:off x="5321135" y="2611069"/>
            <a:ext cx="648000" cy="10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eck 13">
            <a:extLst>
              <a:ext uri="{FF2B5EF4-FFF2-40B4-BE49-F238E27FC236}">
                <a16:creationId xmlns:a16="http://schemas.microsoft.com/office/drawing/2014/main" id="{FFA40B17-EF8B-25B2-0978-B41FB1A059CF}"/>
              </a:ext>
            </a:extLst>
          </p:cNvPr>
          <p:cNvSpPr/>
          <p:nvPr/>
        </p:nvSpPr>
        <p:spPr>
          <a:xfrm>
            <a:off x="5964338" y="2312123"/>
            <a:ext cx="1044000" cy="60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Addition with Quantization parameters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EF1B241-D1CD-1647-E689-78A109934407}"/>
              </a:ext>
            </a:extLst>
          </p:cNvPr>
          <p:cNvSpPr/>
          <p:nvPr/>
        </p:nvSpPr>
        <p:spPr>
          <a:xfrm>
            <a:off x="7667005" y="2454323"/>
            <a:ext cx="504000" cy="324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int64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8F615FE-73F4-2065-935C-51DC175FD92E}"/>
              </a:ext>
            </a:extLst>
          </p:cNvPr>
          <p:cNvCxnSpPr/>
          <p:nvPr/>
        </p:nvCxnSpPr>
        <p:spPr>
          <a:xfrm flipV="1">
            <a:off x="7015419" y="2611069"/>
            <a:ext cx="648000" cy="10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hteck 17">
            <a:extLst>
              <a:ext uri="{FF2B5EF4-FFF2-40B4-BE49-F238E27FC236}">
                <a16:creationId xmlns:a16="http://schemas.microsoft.com/office/drawing/2014/main" id="{C1A390A7-D67E-50B5-E8BA-EA46B1F6F905}"/>
              </a:ext>
            </a:extLst>
          </p:cNvPr>
          <p:cNvSpPr/>
          <p:nvPr/>
        </p:nvSpPr>
        <p:spPr>
          <a:xfrm>
            <a:off x="8829672" y="2312123"/>
            <a:ext cx="1008000" cy="60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Shifting with Quantization parameters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2E1CCDD2-97A7-6E0E-2D84-7904D76CBA5A}"/>
              </a:ext>
            </a:extLst>
          </p:cNvPr>
          <p:cNvSpPr/>
          <p:nvPr/>
        </p:nvSpPr>
        <p:spPr>
          <a:xfrm>
            <a:off x="10480454" y="2454323"/>
            <a:ext cx="504000" cy="324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int8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77551D4-55F6-44BA-EE25-A726613ECAA0}"/>
              </a:ext>
            </a:extLst>
          </p:cNvPr>
          <p:cNvCxnSpPr/>
          <p:nvPr/>
        </p:nvCxnSpPr>
        <p:spPr>
          <a:xfrm flipV="1">
            <a:off x="9832454" y="2611069"/>
            <a:ext cx="648000" cy="10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594CED1-A478-3BCD-DD67-44C84B1EC277}"/>
              </a:ext>
            </a:extLst>
          </p:cNvPr>
          <p:cNvCxnSpPr/>
          <p:nvPr/>
        </p:nvCxnSpPr>
        <p:spPr>
          <a:xfrm flipV="1">
            <a:off x="8171005" y="2611069"/>
            <a:ext cx="648000" cy="1050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45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5C56D-5EEF-0C47-86DC-8242DE3DFE58}"/>
              </a:ext>
            </a:extLst>
          </p:cNvPr>
          <p:cNvSpPr txBox="1"/>
          <p:nvPr/>
        </p:nvSpPr>
        <p:spPr>
          <a:xfrm>
            <a:off x="1443954" y="306186"/>
            <a:ext cx="93041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ROADMAP C Implementation Person Detection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9C93DB9-B2B0-A649-9C8A-5A2362102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" y="2784873"/>
            <a:ext cx="12190339" cy="1288254"/>
          </a:xfrm>
          <a:custGeom>
            <a:avLst/>
            <a:gdLst>
              <a:gd name="T0" fmla="*/ 0 w 19570"/>
              <a:gd name="T1" fmla="*/ 2069 h 2070"/>
              <a:gd name="T2" fmla="*/ 19569 w 19570"/>
              <a:gd name="T3" fmla="*/ 2069 h 2070"/>
              <a:gd name="T4" fmla="*/ 19569 w 19570"/>
              <a:gd name="T5" fmla="*/ 0 h 2070"/>
              <a:gd name="T6" fmla="*/ 0 w 19570"/>
              <a:gd name="T7" fmla="*/ 0 h 2070"/>
              <a:gd name="T8" fmla="*/ 0 w 19570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70" h="2070">
                <a:moveTo>
                  <a:pt x="0" y="2069"/>
                </a:moveTo>
                <a:lnTo>
                  <a:pt x="19569" y="2069"/>
                </a:lnTo>
                <a:lnTo>
                  <a:pt x="19569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6C1B895-9818-E344-A7AB-7456A11A3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" y="3402905"/>
            <a:ext cx="11934887" cy="52189"/>
          </a:xfrm>
          <a:custGeom>
            <a:avLst/>
            <a:gdLst>
              <a:gd name="T0" fmla="*/ 19161 w 19162"/>
              <a:gd name="T1" fmla="*/ 82 h 83"/>
              <a:gd name="T2" fmla="*/ 18754 w 19162"/>
              <a:gd name="T3" fmla="*/ 0 h 83"/>
              <a:gd name="T4" fmla="*/ 17938 w 19162"/>
              <a:gd name="T5" fmla="*/ 82 h 83"/>
              <a:gd name="T6" fmla="*/ 18346 w 19162"/>
              <a:gd name="T7" fmla="*/ 0 h 83"/>
              <a:gd name="T8" fmla="*/ 17938 w 19162"/>
              <a:gd name="T9" fmla="*/ 82 h 83"/>
              <a:gd name="T10" fmla="*/ 17531 w 19162"/>
              <a:gd name="T11" fmla="*/ 82 h 83"/>
              <a:gd name="T12" fmla="*/ 17123 w 19162"/>
              <a:gd name="T13" fmla="*/ 0 h 83"/>
              <a:gd name="T14" fmla="*/ 16308 w 19162"/>
              <a:gd name="T15" fmla="*/ 82 h 83"/>
              <a:gd name="T16" fmla="*/ 16715 w 19162"/>
              <a:gd name="T17" fmla="*/ 0 h 83"/>
              <a:gd name="T18" fmla="*/ 16308 w 19162"/>
              <a:gd name="T19" fmla="*/ 82 h 83"/>
              <a:gd name="T20" fmla="*/ 15900 w 19162"/>
              <a:gd name="T21" fmla="*/ 82 h 83"/>
              <a:gd name="T22" fmla="*/ 15492 w 19162"/>
              <a:gd name="T23" fmla="*/ 0 h 83"/>
              <a:gd name="T24" fmla="*/ 14677 w 19162"/>
              <a:gd name="T25" fmla="*/ 82 h 83"/>
              <a:gd name="T26" fmla="*/ 15084 w 19162"/>
              <a:gd name="T27" fmla="*/ 0 h 83"/>
              <a:gd name="T28" fmla="*/ 14677 w 19162"/>
              <a:gd name="T29" fmla="*/ 82 h 83"/>
              <a:gd name="T30" fmla="*/ 14269 w 19162"/>
              <a:gd name="T31" fmla="*/ 82 h 83"/>
              <a:gd name="T32" fmla="*/ 13861 w 19162"/>
              <a:gd name="T33" fmla="*/ 0 h 83"/>
              <a:gd name="T34" fmla="*/ 13046 w 19162"/>
              <a:gd name="T35" fmla="*/ 82 h 83"/>
              <a:gd name="T36" fmla="*/ 13453 w 19162"/>
              <a:gd name="T37" fmla="*/ 0 h 83"/>
              <a:gd name="T38" fmla="*/ 13046 w 19162"/>
              <a:gd name="T39" fmla="*/ 82 h 83"/>
              <a:gd name="T40" fmla="*/ 12638 w 19162"/>
              <a:gd name="T41" fmla="*/ 82 h 83"/>
              <a:gd name="T42" fmla="*/ 12230 w 19162"/>
              <a:gd name="T43" fmla="*/ 0 h 83"/>
              <a:gd name="T44" fmla="*/ 11415 w 19162"/>
              <a:gd name="T45" fmla="*/ 82 h 83"/>
              <a:gd name="T46" fmla="*/ 11822 w 19162"/>
              <a:gd name="T47" fmla="*/ 0 h 83"/>
              <a:gd name="T48" fmla="*/ 11415 w 19162"/>
              <a:gd name="T49" fmla="*/ 82 h 83"/>
              <a:gd name="T50" fmla="*/ 11007 w 19162"/>
              <a:gd name="T51" fmla="*/ 82 h 83"/>
              <a:gd name="T52" fmla="*/ 10599 w 19162"/>
              <a:gd name="T53" fmla="*/ 0 h 83"/>
              <a:gd name="T54" fmla="*/ 9785 w 19162"/>
              <a:gd name="T55" fmla="*/ 82 h 83"/>
              <a:gd name="T56" fmla="*/ 10192 w 19162"/>
              <a:gd name="T57" fmla="*/ 0 h 83"/>
              <a:gd name="T58" fmla="*/ 9785 w 19162"/>
              <a:gd name="T59" fmla="*/ 82 h 83"/>
              <a:gd name="T60" fmla="*/ 9377 w 19162"/>
              <a:gd name="T61" fmla="*/ 82 h 83"/>
              <a:gd name="T62" fmla="*/ 8970 w 19162"/>
              <a:gd name="T63" fmla="*/ 0 h 83"/>
              <a:gd name="T64" fmla="*/ 8154 w 19162"/>
              <a:gd name="T65" fmla="*/ 82 h 83"/>
              <a:gd name="T66" fmla="*/ 8562 w 19162"/>
              <a:gd name="T67" fmla="*/ 0 h 83"/>
              <a:gd name="T68" fmla="*/ 8154 w 19162"/>
              <a:gd name="T69" fmla="*/ 82 h 83"/>
              <a:gd name="T70" fmla="*/ 7747 w 19162"/>
              <a:gd name="T71" fmla="*/ 82 h 83"/>
              <a:gd name="T72" fmla="*/ 7339 w 19162"/>
              <a:gd name="T73" fmla="*/ 0 h 83"/>
              <a:gd name="T74" fmla="*/ 6524 w 19162"/>
              <a:gd name="T75" fmla="*/ 82 h 83"/>
              <a:gd name="T76" fmla="*/ 6931 w 19162"/>
              <a:gd name="T77" fmla="*/ 0 h 83"/>
              <a:gd name="T78" fmla="*/ 6524 w 19162"/>
              <a:gd name="T79" fmla="*/ 82 h 83"/>
              <a:gd name="T80" fmla="*/ 6116 w 19162"/>
              <a:gd name="T81" fmla="*/ 82 h 83"/>
              <a:gd name="T82" fmla="*/ 5708 w 19162"/>
              <a:gd name="T83" fmla="*/ 0 h 83"/>
              <a:gd name="T84" fmla="*/ 4893 w 19162"/>
              <a:gd name="T85" fmla="*/ 82 h 83"/>
              <a:gd name="T86" fmla="*/ 5301 w 19162"/>
              <a:gd name="T87" fmla="*/ 0 h 83"/>
              <a:gd name="T88" fmla="*/ 4893 w 19162"/>
              <a:gd name="T89" fmla="*/ 82 h 83"/>
              <a:gd name="T90" fmla="*/ 4485 w 19162"/>
              <a:gd name="T91" fmla="*/ 82 h 83"/>
              <a:gd name="T92" fmla="*/ 4077 w 19162"/>
              <a:gd name="T93" fmla="*/ 0 h 83"/>
              <a:gd name="T94" fmla="*/ 3262 w 19162"/>
              <a:gd name="T95" fmla="*/ 82 h 83"/>
              <a:gd name="T96" fmla="*/ 3670 w 19162"/>
              <a:gd name="T97" fmla="*/ 0 h 83"/>
              <a:gd name="T98" fmla="*/ 3262 w 19162"/>
              <a:gd name="T99" fmla="*/ 82 h 83"/>
              <a:gd name="T100" fmla="*/ 2854 w 19162"/>
              <a:gd name="T101" fmla="*/ 82 h 83"/>
              <a:gd name="T102" fmla="*/ 2446 w 19162"/>
              <a:gd name="T103" fmla="*/ 0 h 83"/>
              <a:gd name="T104" fmla="*/ 1631 w 19162"/>
              <a:gd name="T105" fmla="*/ 82 h 83"/>
              <a:gd name="T106" fmla="*/ 2038 w 19162"/>
              <a:gd name="T107" fmla="*/ 0 h 83"/>
              <a:gd name="T108" fmla="*/ 1631 w 19162"/>
              <a:gd name="T109" fmla="*/ 82 h 83"/>
              <a:gd name="T110" fmla="*/ 1223 w 19162"/>
              <a:gd name="T111" fmla="*/ 82 h 83"/>
              <a:gd name="T112" fmla="*/ 815 w 19162"/>
              <a:gd name="T113" fmla="*/ 0 h 83"/>
              <a:gd name="T114" fmla="*/ 0 w 19162"/>
              <a:gd name="T115" fmla="*/ 82 h 83"/>
              <a:gd name="T116" fmla="*/ 408 w 19162"/>
              <a:gd name="T117" fmla="*/ 0 h 83"/>
              <a:gd name="T118" fmla="*/ 0 w 19162"/>
              <a:gd name="T119" fmla="*/ 8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162" h="83">
                <a:moveTo>
                  <a:pt x="18754" y="82"/>
                </a:moveTo>
                <a:lnTo>
                  <a:pt x="19161" y="82"/>
                </a:lnTo>
                <a:lnTo>
                  <a:pt x="19161" y="0"/>
                </a:lnTo>
                <a:lnTo>
                  <a:pt x="18754" y="0"/>
                </a:lnTo>
                <a:lnTo>
                  <a:pt x="18754" y="82"/>
                </a:lnTo>
                <a:close/>
                <a:moveTo>
                  <a:pt x="17938" y="82"/>
                </a:moveTo>
                <a:lnTo>
                  <a:pt x="18346" y="82"/>
                </a:lnTo>
                <a:lnTo>
                  <a:pt x="18346" y="0"/>
                </a:lnTo>
                <a:lnTo>
                  <a:pt x="17938" y="0"/>
                </a:lnTo>
                <a:lnTo>
                  <a:pt x="17938" y="82"/>
                </a:lnTo>
                <a:close/>
                <a:moveTo>
                  <a:pt x="17123" y="82"/>
                </a:moveTo>
                <a:lnTo>
                  <a:pt x="17531" y="82"/>
                </a:lnTo>
                <a:lnTo>
                  <a:pt x="17531" y="0"/>
                </a:lnTo>
                <a:lnTo>
                  <a:pt x="17123" y="0"/>
                </a:lnTo>
                <a:lnTo>
                  <a:pt x="17123" y="82"/>
                </a:lnTo>
                <a:close/>
                <a:moveTo>
                  <a:pt x="16308" y="82"/>
                </a:moveTo>
                <a:lnTo>
                  <a:pt x="16715" y="82"/>
                </a:lnTo>
                <a:lnTo>
                  <a:pt x="16715" y="0"/>
                </a:lnTo>
                <a:lnTo>
                  <a:pt x="16308" y="0"/>
                </a:lnTo>
                <a:lnTo>
                  <a:pt x="16308" y="82"/>
                </a:lnTo>
                <a:close/>
                <a:moveTo>
                  <a:pt x="15492" y="82"/>
                </a:moveTo>
                <a:lnTo>
                  <a:pt x="15900" y="82"/>
                </a:lnTo>
                <a:lnTo>
                  <a:pt x="15900" y="0"/>
                </a:lnTo>
                <a:lnTo>
                  <a:pt x="15492" y="0"/>
                </a:lnTo>
                <a:lnTo>
                  <a:pt x="15492" y="82"/>
                </a:lnTo>
                <a:close/>
                <a:moveTo>
                  <a:pt x="14677" y="82"/>
                </a:moveTo>
                <a:lnTo>
                  <a:pt x="15084" y="82"/>
                </a:lnTo>
                <a:lnTo>
                  <a:pt x="15084" y="0"/>
                </a:lnTo>
                <a:lnTo>
                  <a:pt x="14677" y="0"/>
                </a:lnTo>
                <a:lnTo>
                  <a:pt x="14677" y="82"/>
                </a:lnTo>
                <a:close/>
                <a:moveTo>
                  <a:pt x="13861" y="82"/>
                </a:moveTo>
                <a:lnTo>
                  <a:pt x="14269" y="82"/>
                </a:lnTo>
                <a:lnTo>
                  <a:pt x="14269" y="0"/>
                </a:lnTo>
                <a:lnTo>
                  <a:pt x="13861" y="0"/>
                </a:lnTo>
                <a:lnTo>
                  <a:pt x="13861" y="82"/>
                </a:lnTo>
                <a:close/>
                <a:moveTo>
                  <a:pt x="13046" y="82"/>
                </a:moveTo>
                <a:lnTo>
                  <a:pt x="13453" y="82"/>
                </a:lnTo>
                <a:lnTo>
                  <a:pt x="13453" y="0"/>
                </a:lnTo>
                <a:lnTo>
                  <a:pt x="13046" y="0"/>
                </a:lnTo>
                <a:lnTo>
                  <a:pt x="13046" y="82"/>
                </a:lnTo>
                <a:close/>
                <a:moveTo>
                  <a:pt x="12230" y="82"/>
                </a:moveTo>
                <a:lnTo>
                  <a:pt x="12638" y="82"/>
                </a:lnTo>
                <a:lnTo>
                  <a:pt x="12638" y="0"/>
                </a:lnTo>
                <a:lnTo>
                  <a:pt x="12230" y="0"/>
                </a:lnTo>
                <a:lnTo>
                  <a:pt x="12230" y="82"/>
                </a:lnTo>
                <a:close/>
                <a:moveTo>
                  <a:pt x="11415" y="82"/>
                </a:moveTo>
                <a:lnTo>
                  <a:pt x="11822" y="82"/>
                </a:lnTo>
                <a:lnTo>
                  <a:pt x="11822" y="0"/>
                </a:lnTo>
                <a:lnTo>
                  <a:pt x="11415" y="0"/>
                </a:lnTo>
                <a:lnTo>
                  <a:pt x="11415" y="82"/>
                </a:lnTo>
                <a:close/>
                <a:moveTo>
                  <a:pt x="10599" y="82"/>
                </a:moveTo>
                <a:lnTo>
                  <a:pt x="11007" y="82"/>
                </a:lnTo>
                <a:lnTo>
                  <a:pt x="11007" y="0"/>
                </a:lnTo>
                <a:lnTo>
                  <a:pt x="10599" y="0"/>
                </a:lnTo>
                <a:lnTo>
                  <a:pt x="10599" y="82"/>
                </a:lnTo>
                <a:close/>
                <a:moveTo>
                  <a:pt x="9785" y="82"/>
                </a:moveTo>
                <a:lnTo>
                  <a:pt x="10192" y="82"/>
                </a:lnTo>
                <a:lnTo>
                  <a:pt x="10192" y="0"/>
                </a:lnTo>
                <a:lnTo>
                  <a:pt x="9785" y="0"/>
                </a:lnTo>
                <a:lnTo>
                  <a:pt x="9785" y="82"/>
                </a:lnTo>
                <a:close/>
                <a:moveTo>
                  <a:pt x="8970" y="82"/>
                </a:moveTo>
                <a:lnTo>
                  <a:pt x="9377" y="82"/>
                </a:lnTo>
                <a:lnTo>
                  <a:pt x="9377" y="0"/>
                </a:lnTo>
                <a:lnTo>
                  <a:pt x="8970" y="0"/>
                </a:lnTo>
                <a:lnTo>
                  <a:pt x="8970" y="82"/>
                </a:lnTo>
                <a:close/>
                <a:moveTo>
                  <a:pt x="8154" y="82"/>
                </a:moveTo>
                <a:lnTo>
                  <a:pt x="8562" y="82"/>
                </a:lnTo>
                <a:lnTo>
                  <a:pt x="8562" y="0"/>
                </a:lnTo>
                <a:lnTo>
                  <a:pt x="8154" y="0"/>
                </a:lnTo>
                <a:lnTo>
                  <a:pt x="8154" y="82"/>
                </a:lnTo>
                <a:close/>
                <a:moveTo>
                  <a:pt x="7339" y="82"/>
                </a:moveTo>
                <a:lnTo>
                  <a:pt x="7747" y="82"/>
                </a:lnTo>
                <a:lnTo>
                  <a:pt x="7747" y="0"/>
                </a:lnTo>
                <a:lnTo>
                  <a:pt x="7339" y="0"/>
                </a:lnTo>
                <a:lnTo>
                  <a:pt x="7339" y="82"/>
                </a:lnTo>
                <a:close/>
                <a:moveTo>
                  <a:pt x="6524" y="82"/>
                </a:moveTo>
                <a:lnTo>
                  <a:pt x="6931" y="82"/>
                </a:lnTo>
                <a:lnTo>
                  <a:pt x="6931" y="0"/>
                </a:lnTo>
                <a:lnTo>
                  <a:pt x="6524" y="0"/>
                </a:lnTo>
                <a:lnTo>
                  <a:pt x="6524" y="82"/>
                </a:lnTo>
                <a:close/>
                <a:moveTo>
                  <a:pt x="5708" y="82"/>
                </a:moveTo>
                <a:lnTo>
                  <a:pt x="6116" y="82"/>
                </a:lnTo>
                <a:lnTo>
                  <a:pt x="6116" y="0"/>
                </a:lnTo>
                <a:lnTo>
                  <a:pt x="5708" y="0"/>
                </a:lnTo>
                <a:lnTo>
                  <a:pt x="5708" y="82"/>
                </a:lnTo>
                <a:close/>
                <a:moveTo>
                  <a:pt x="4893" y="82"/>
                </a:moveTo>
                <a:lnTo>
                  <a:pt x="5301" y="82"/>
                </a:lnTo>
                <a:lnTo>
                  <a:pt x="5301" y="0"/>
                </a:lnTo>
                <a:lnTo>
                  <a:pt x="4893" y="0"/>
                </a:lnTo>
                <a:lnTo>
                  <a:pt x="4893" y="82"/>
                </a:lnTo>
                <a:close/>
                <a:moveTo>
                  <a:pt x="4077" y="82"/>
                </a:moveTo>
                <a:lnTo>
                  <a:pt x="4485" y="82"/>
                </a:lnTo>
                <a:lnTo>
                  <a:pt x="4485" y="0"/>
                </a:lnTo>
                <a:lnTo>
                  <a:pt x="4077" y="0"/>
                </a:lnTo>
                <a:lnTo>
                  <a:pt x="4077" y="82"/>
                </a:lnTo>
                <a:close/>
                <a:moveTo>
                  <a:pt x="3262" y="82"/>
                </a:moveTo>
                <a:lnTo>
                  <a:pt x="3670" y="82"/>
                </a:lnTo>
                <a:lnTo>
                  <a:pt x="3670" y="0"/>
                </a:lnTo>
                <a:lnTo>
                  <a:pt x="3262" y="0"/>
                </a:lnTo>
                <a:lnTo>
                  <a:pt x="3262" y="82"/>
                </a:lnTo>
                <a:close/>
                <a:moveTo>
                  <a:pt x="2446" y="82"/>
                </a:moveTo>
                <a:lnTo>
                  <a:pt x="2854" y="82"/>
                </a:lnTo>
                <a:lnTo>
                  <a:pt x="2854" y="0"/>
                </a:lnTo>
                <a:lnTo>
                  <a:pt x="2446" y="0"/>
                </a:lnTo>
                <a:lnTo>
                  <a:pt x="2446" y="82"/>
                </a:lnTo>
                <a:close/>
                <a:moveTo>
                  <a:pt x="1631" y="82"/>
                </a:moveTo>
                <a:lnTo>
                  <a:pt x="2038" y="82"/>
                </a:lnTo>
                <a:lnTo>
                  <a:pt x="2038" y="0"/>
                </a:lnTo>
                <a:lnTo>
                  <a:pt x="1631" y="0"/>
                </a:lnTo>
                <a:lnTo>
                  <a:pt x="1631" y="82"/>
                </a:lnTo>
                <a:close/>
                <a:moveTo>
                  <a:pt x="815" y="82"/>
                </a:moveTo>
                <a:lnTo>
                  <a:pt x="1223" y="82"/>
                </a:lnTo>
                <a:lnTo>
                  <a:pt x="1223" y="0"/>
                </a:lnTo>
                <a:lnTo>
                  <a:pt x="815" y="0"/>
                </a:lnTo>
                <a:lnTo>
                  <a:pt x="815" y="82"/>
                </a:lnTo>
                <a:close/>
                <a:moveTo>
                  <a:pt x="0" y="82"/>
                </a:moveTo>
                <a:lnTo>
                  <a:pt x="408" y="82"/>
                </a:lnTo>
                <a:lnTo>
                  <a:pt x="408" y="0"/>
                </a:lnTo>
                <a:lnTo>
                  <a:pt x="0" y="0"/>
                </a:lnTo>
                <a:lnTo>
                  <a:pt x="0" y="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E5F9D55-8880-CB40-AECB-2402D6B9F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30" y="2224525"/>
            <a:ext cx="2071094" cy="2414446"/>
          </a:xfrm>
          <a:custGeom>
            <a:avLst/>
            <a:gdLst>
              <a:gd name="T0" fmla="*/ 2641 w 3324"/>
              <a:gd name="T1" fmla="*/ 0 h 3874"/>
              <a:gd name="T2" fmla="*/ 2641 w 3324"/>
              <a:gd name="T3" fmla="*/ 0 h 3874"/>
              <a:gd name="T4" fmla="*/ 283 w 3324"/>
              <a:gd name="T5" fmla="*/ 0 h 3874"/>
              <a:gd name="T6" fmla="*/ 283 w 3324"/>
              <a:gd name="T7" fmla="*/ 0 h 3874"/>
              <a:gd name="T8" fmla="*/ 0 w 3324"/>
              <a:gd name="T9" fmla="*/ 283 h 3874"/>
              <a:gd name="T10" fmla="*/ 0 w 3324"/>
              <a:gd name="T11" fmla="*/ 2954 h 3874"/>
              <a:gd name="T12" fmla="*/ 0 w 3324"/>
              <a:gd name="T13" fmla="*/ 2954 h 3874"/>
              <a:gd name="T14" fmla="*/ 159 w 3324"/>
              <a:gd name="T15" fmla="*/ 3208 h 3874"/>
              <a:gd name="T16" fmla="*/ 1441 w 3324"/>
              <a:gd name="T17" fmla="*/ 3835 h 3874"/>
              <a:gd name="T18" fmla="*/ 1441 w 3324"/>
              <a:gd name="T19" fmla="*/ 3835 h 3874"/>
              <a:gd name="T20" fmla="*/ 1690 w 3324"/>
              <a:gd name="T21" fmla="*/ 3835 h 3874"/>
              <a:gd name="T22" fmla="*/ 2973 w 3324"/>
              <a:gd name="T23" fmla="*/ 3208 h 3874"/>
              <a:gd name="T24" fmla="*/ 2973 w 3324"/>
              <a:gd name="T25" fmla="*/ 3208 h 3874"/>
              <a:gd name="T26" fmla="*/ 3131 w 3324"/>
              <a:gd name="T27" fmla="*/ 2954 h 3874"/>
              <a:gd name="T28" fmla="*/ 3131 w 3324"/>
              <a:gd name="T29" fmla="*/ 573 h 3874"/>
              <a:gd name="T30" fmla="*/ 3131 w 3324"/>
              <a:gd name="T31" fmla="*/ 283 h 3874"/>
              <a:gd name="T32" fmla="*/ 3131 w 3324"/>
              <a:gd name="T33" fmla="*/ 191 h 3874"/>
              <a:gd name="T34" fmla="*/ 3131 w 3324"/>
              <a:gd name="T35" fmla="*/ 191 h 3874"/>
              <a:gd name="T36" fmla="*/ 3323 w 3324"/>
              <a:gd name="T37" fmla="*/ 0 h 3874"/>
              <a:gd name="T38" fmla="*/ 2641 w 3324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0"/>
                </a:moveTo>
                <a:lnTo>
                  <a:pt x="2641" y="0"/>
                </a:lnTo>
                <a:lnTo>
                  <a:pt x="283" y="0"/>
                </a:lnTo>
                <a:lnTo>
                  <a:pt x="283" y="0"/>
                </a:lnTo>
                <a:cubicBezTo>
                  <a:pt x="126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59" y="3208"/>
                </a:cubicBezTo>
                <a:lnTo>
                  <a:pt x="1441" y="3835"/>
                </a:lnTo>
                <a:lnTo>
                  <a:pt x="1441" y="3835"/>
                </a:lnTo>
                <a:cubicBezTo>
                  <a:pt x="1520" y="3873"/>
                  <a:pt x="1611" y="3873"/>
                  <a:pt x="1690" y="3835"/>
                </a:cubicBezTo>
                <a:lnTo>
                  <a:pt x="2973" y="3208"/>
                </a:lnTo>
                <a:lnTo>
                  <a:pt x="2973" y="3208"/>
                </a:lnTo>
                <a:cubicBezTo>
                  <a:pt x="3070" y="3161"/>
                  <a:pt x="3131" y="3062"/>
                  <a:pt x="3131" y="2954"/>
                </a:cubicBezTo>
                <a:lnTo>
                  <a:pt x="3131" y="573"/>
                </a:lnTo>
                <a:lnTo>
                  <a:pt x="3131" y="283"/>
                </a:lnTo>
                <a:lnTo>
                  <a:pt x="3131" y="191"/>
                </a:lnTo>
                <a:lnTo>
                  <a:pt x="3131" y="191"/>
                </a:lnTo>
                <a:cubicBezTo>
                  <a:pt x="3131" y="86"/>
                  <a:pt x="3217" y="0"/>
                  <a:pt x="3323" y="0"/>
                </a:cubicBezTo>
                <a:lnTo>
                  <a:pt x="2641" y="0"/>
                </a:lnTo>
              </a:path>
            </a:pathLst>
          </a:cu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E2ECE2C-BCCC-5542-B08D-8232F7DF9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765" y="222452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8" name="Freeform 144">
            <a:extLst>
              <a:ext uri="{FF2B5EF4-FFF2-40B4-BE49-F238E27FC236}">
                <a16:creationId xmlns:a16="http://schemas.microsoft.com/office/drawing/2014/main" id="{D6804579-0164-494A-92CA-FED4798F2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261" y="2219032"/>
            <a:ext cx="2071094" cy="2414446"/>
          </a:xfrm>
          <a:custGeom>
            <a:avLst/>
            <a:gdLst>
              <a:gd name="T0" fmla="*/ 2641 w 3324"/>
              <a:gd name="T1" fmla="*/ 3873 h 3874"/>
              <a:gd name="T2" fmla="*/ 2641 w 3324"/>
              <a:gd name="T3" fmla="*/ 3873 h 3874"/>
              <a:gd name="T4" fmla="*/ 284 w 3324"/>
              <a:gd name="T5" fmla="*/ 3873 h 3874"/>
              <a:gd name="T6" fmla="*/ 284 w 3324"/>
              <a:gd name="T7" fmla="*/ 3873 h 3874"/>
              <a:gd name="T8" fmla="*/ 0 w 3324"/>
              <a:gd name="T9" fmla="*/ 3590 h 3874"/>
              <a:gd name="T10" fmla="*/ 0 w 3324"/>
              <a:gd name="T11" fmla="*/ 919 h 3874"/>
              <a:gd name="T12" fmla="*/ 0 w 3324"/>
              <a:gd name="T13" fmla="*/ 919 h 3874"/>
              <a:gd name="T14" fmla="*/ 159 w 3324"/>
              <a:gd name="T15" fmla="*/ 665 h 3874"/>
              <a:gd name="T16" fmla="*/ 1441 w 3324"/>
              <a:gd name="T17" fmla="*/ 39 h 3874"/>
              <a:gd name="T18" fmla="*/ 1441 w 3324"/>
              <a:gd name="T19" fmla="*/ 39 h 3874"/>
              <a:gd name="T20" fmla="*/ 1691 w 3324"/>
              <a:gd name="T21" fmla="*/ 39 h 3874"/>
              <a:gd name="T22" fmla="*/ 2973 w 3324"/>
              <a:gd name="T23" fmla="*/ 665 h 3874"/>
              <a:gd name="T24" fmla="*/ 2973 w 3324"/>
              <a:gd name="T25" fmla="*/ 665 h 3874"/>
              <a:gd name="T26" fmla="*/ 3133 w 3324"/>
              <a:gd name="T27" fmla="*/ 919 h 3874"/>
              <a:gd name="T28" fmla="*/ 3133 w 3324"/>
              <a:gd name="T29" fmla="*/ 3300 h 3874"/>
              <a:gd name="T30" fmla="*/ 3133 w 3324"/>
              <a:gd name="T31" fmla="*/ 3590 h 3874"/>
              <a:gd name="T32" fmla="*/ 3133 w 3324"/>
              <a:gd name="T33" fmla="*/ 3682 h 3874"/>
              <a:gd name="T34" fmla="*/ 3133 w 3324"/>
              <a:gd name="T35" fmla="*/ 3682 h 3874"/>
              <a:gd name="T36" fmla="*/ 3323 w 3324"/>
              <a:gd name="T37" fmla="*/ 3873 h 3874"/>
              <a:gd name="T38" fmla="*/ 2641 w 3324"/>
              <a:gd name="T39" fmla="*/ 3873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3873"/>
                </a:moveTo>
                <a:lnTo>
                  <a:pt x="2641" y="3873"/>
                </a:lnTo>
                <a:lnTo>
                  <a:pt x="284" y="3873"/>
                </a:lnTo>
                <a:lnTo>
                  <a:pt x="284" y="3873"/>
                </a:lnTo>
                <a:cubicBezTo>
                  <a:pt x="127" y="3873"/>
                  <a:pt x="0" y="3747"/>
                  <a:pt x="0" y="3590"/>
                </a:cubicBezTo>
                <a:lnTo>
                  <a:pt x="0" y="919"/>
                </a:lnTo>
                <a:lnTo>
                  <a:pt x="0" y="919"/>
                </a:lnTo>
                <a:cubicBezTo>
                  <a:pt x="0" y="811"/>
                  <a:pt x="62" y="712"/>
                  <a:pt x="159" y="665"/>
                </a:cubicBezTo>
                <a:lnTo>
                  <a:pt x="1441" y="39"/>
                </a:lnTo>
                <a:lnTo>
                  <a:pt x="1441" y="39"/>
                </a:lnTo>
                <a:cubicBezTo>
                  <a:pt x="1520" y="0"/>
                  <a:pt x="1612" y="0"/>
                  <a:pt x="1691" y="39"/>
                </a:cubicBezTo>
                <a:lnTo>
                  <a:pt x="2973" y="665"/>
                </a:lnTo>
                <a:lnTo>
                  <a:pt x="2973" y="665"/>
                </a:lnTo>
                <a:cubicBezTo>
                  <a:pt x="3071" y="712"/>
                  <a:pt x="3133" y="811"/>
                  <a:pt x="3133" y="919"/>
                </a:cubicBezTo>
                <a:lnTo>
                  <a:pt x="3133" y="3300"/>
                </a:lnTo>
                <a:lnTo>
                  <a:pt x="3133" y="3590"/>
                </a:lnTo>
                <a:lnTo>
                  <a:pt x="3133" y="3682"/>
                </a:lnTo>
                <a:lnTo>
                  <a:pt x="3133" y="3682"/>
                </a:lnTo>
                <a:cubicBezTo>
                  <a:pt x="3133" y="3788"/>
                  <a:pt x="3218" y="3873"/>
                  <a:pt x="3323" y="3873"/>
                </a:cubicBezTo>
                <a:lnTo>
                  <a:pt x="2641" y="3873"/>
                </a:lnTo>
              </a:path>
            </a:pathLst>
          </a:custGeom>
          <a:solidFill>
            <a:srgbClr val="00B05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9" name="Freeform 145">
            <a:extLst>
              <a:ext uri="{FF2B5EF4-FFF2-40B4-BE49-F238E27FC236}">
                <a16:creationId xmlns:a16="http://schemas.microsoft.com/office/drawing/2014/main" id="{7889CD59-044B-0145-A6EC-482D28CF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5494" y="4073127"/>
            <a:ext cx="238972" cy="560349"/>
          </a:xfrm>
          <a:custGeom>
            <a:avLst/>
            <a:gdLst>
              <a:gd name="T0" fmla="*/ 382 w 383"/>
              <a:gd name="T1" fmla="*/ 0 h 898"/>
              <a:gd name="T2" fmla="*/ 382 w 383"/>
              <a:gd name="T3" fmla="*/ 706 h 898"/>
              <a:gd name="T4" fmla="*/ 382 w 383"/>
              <a:gd name="T5" fmla="*/ 706 h 898"/>
              <a:gd name="T6" fmla="*/ 190 w 383"/>
              <a:gd name="T7" fmla="*/ 897 h 898"/>
              <a:gd name="T8" fmla="*/ 190 w 383"/>
              <a:gd name="T9" fmla="*/ 897 h 898"/>
              <a:gd name="T10" fmla="*/ 0 w 383"/>
              <a:gd name="T11" fmla="*/ 706 h 898"/>
              <a:gd name="T12" fmla="*/ 0 w 383"/>
              <a:gd name="T13" fmla="*/ 324 h 898"/>
              <a:gd name="T14" fmla="*/ 0 w 383"/>
              <a:gd name="T15" fmla="*/ 0 h 898"/>
              <a:gd name="T16" fmla="*/ 382 w 383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0"/>
                </a:moveTo>
                <a:lnTo>
                  <a:pt x="382" y="706"/>
                </a:lnTo>
                <a:lnTo>
                  <a:pt x="382" y="706"/>
                </a:lnTo>
                <a:cubicBezTo>
                  <a:pt x="382" y="812"/>
                  <a:pt x="296" y="897"/>
                  <a:pt x="190" y="897"/>
                </a:cubicBezTo>
                <a:lnTo>
                  <a:pt x="190" y="897"/>
                </a:lnTo>
                <a:cubicBezTo>
                  <a:pt x="85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2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0" name="Freeform 217">
            <a:extLst>
              <a:ext uri="{FF2B5EF4-FFF2-40B4-BE49-F238E27FC236}">
                <a16:creationId xmlns:a16="http://schemas.microsoft.com/office/drawing/2014/main" id="{D72196B6-7BF0-B449-AA92-778592BEC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194" y="2224525"/>
            <a:ext cx="2071094" cy="2414446"/>
          </a:xfrm>
          <a:custGeom>
            <a:avLst/>
            <a:gdLst>
              <a:gd name="T0" fmla="*/ 2642 w 3325"/>
              <a:gd name="T1" fmla="*/ 0 h 3874"/>
              <a:gd name="T2" fmla="*/ 2642 w 3325"/>
              <a:gd name="T3" fmla="*/ 0 h 3874"/>
              <a:gd name="T4" fmla="*/ 284 w 3325"/>
              <a:gd name="T5" fmla="*/ 0 h 3874"/>
              <a:gd name="T6" fmla="*/ 284 w 3325"/>
              <a:gd name="T7" fmla="*/ 0 h 3874"/>
              <a:gd name="T8" fmla="*/ 0 w 3325"/>
              <a:gd name="T9" fmla="*/ 283 h 3874"/>
              <a:gd name="T10" fmla="*/ 0 w 3325"/>
              <a:gd name="T11" fmla="*/ 2954 h 3874"/>
              <a:gd name="T12" fmla="*/ 0 w 3325"/>
              <a:gd name="T13" fmla="*/ 2954 h 3874"/>
              <a:gd name="T14" fmla="*/ 160 w 3325"/>
              <a:gd name="T15" fmla="*/ 3208 h 3874"/>
              <a:gd name="T16" fmla="*/ 1443 w 3325"/>
              <a:gd name="T17" fmla="*/ 3835 h 3874"/>
              <a:gd name="T18" fmla="*/ 1443 w 3325"/>
              <a:gd name="T19" fmla="*/ 3835 h 3874"/>
              <a:gd name="T20" fmla="*/ 1691 w 3325"/>
              <a:gd name="T21" fmla="*/ 3835 h 3874"/>
              <a:gd name="T22" fmla="*/ 2974 w 3325"/>
              <a:gd name="T23" fmla="*/ 3208 h 3874"/>
              <a:gd name="T24" fmla="*/ 2974 w 3325"/>
              <a:gd name="T25" fmla="*/ 3208 h 3874"/>
              <a:gd name="T26" fmla="*/ 3133 w 3325"/>
              <a:gd name="T27" fmla="*/ 2954 h 3874"/>
              <a:gd name="T28" fmla="*/ 3133 w 3325"/>
              <a:gd name="T29" fmla="*/ 573 h 3874"/>
              <a:gd name="T30" fmla="*/ 3133 w 3325"/>
              <a:gd name="T31" fmla="*/ 283 h 3874"/>
              <a:gd name="T32" fmla="*/ 3133 w 3325"/>
              <a:gd name="T33" fmla="*/ 191 h 3874"/>
              <a:gd name="T34" fmla="*/ 3133 w 3325"/>
              <a:gd name="T35" fmla="*/ 191 h 3874"/>
              <a:gd name="T36" fmla="*/ 3324 w 3325"/>
              <a:gd name="T37" fmla="*/ 0 h 3874"/>
              <a:gd name="T38" fmla="*/ 2642 w 3325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5" h="3874">
                <a:moveTo>
                  <a:pt x="2642" y="0"/>
                </a:moveTo>
                <a:lnTo>
                  <a:pt x="2642" y="0"/>
                </a:lnTo>
                <a:lnTo>
                  <a:pt x="284" y="0"/>
                </a:lnTo>
                <a:lnTo>
                  <a:pt x="284" y="0"/>
                </a:lnTo>
                <a:cubicBezTo>
                  <a:pt x="128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60" y="3208"/>
                </a:cubicBezTo>
                <a:lnTo>
                  <a:pt x="1443" y="3835"/>
                </a:lnTo>
                <a:lnTo>
                  <a:pt x="1443" y="3835"/>
                </a:lnTo>
                <a:cubicBezTo>
                  <a:pt x="1521" y="3873"/>
                  <a:pt x="1612" y="3873"/>
                  <a:pt x="1691" y="3835"/>
                </a:cubicBezTo>
                <a:lnTo>
                  <a:pt x="2974" y="3208"/>
                </a:lnTo>
                <a:lnTo>
                  <a:pt x="2974" y="3208"/>
                </a:lnTo>
                <a:cubicBezTo>
                  <a:pt x="3071" y="3161"/>
                  <a:pt x="3133" y="3062"/>
                  <a:pt x="3133" y="2954"/>
                </a:cubicBezTo>
                <a:lnTo>
                  <a:pt x="3133" y="573"/>
                </a:lnTo>
                <a:lnTo>
                  <a:pt x="3133" y="283"/>
                </a:lnTo>
                <a:lnTo>
                  <a:pt x="3133" y="191"/>
                </a:lnTo>
                <a:lnTo>
                  <a:pt x="3133" y="191"/>
                </a:lnTo>
                <a:cubicBezTo>
                  <a:pt x="3133" y="86"/>
                  <a:pt x="3219" y="0"/>
                  <a:pt x="3324" y="0"/>
                </a:cubicBezTo>
                <a:lnTo>
                  <a:pt x="2642" y="0"/>
                </a:lnTo>
              </a:path>
            </a:pathLst>
          </a:custGeom>
          <a:solidFill>
            <a:srgbClr val="00B0F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1" name="Freeform 218">
            <a:extLst>
              <a:ext uri="{FF2B5EF4-FFF2-40B4-BE49-F238E27FC236}">
                <a16:creationId xmlns:a16="http://schemas.microsoft.com/office/drawing/2014/main" id="{6254A50A-E786-F44F-9F92-2105B199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174" y="2224524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2" name="Freeform 293">
            <a:extLst>
              <a:ext uri="{FF2B5EF4-FFF2-40B4-BE49-F238E27FC236}">
                <a16:creationId xmlns:a16="http://schemas.microsoft.com/office/drawing/2014/main" id="{2771E346-7030-0B44-B00E-AF6DCEB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0416" y="2219032"/>
            <a:ext cx="2071094" cy="2414446"/>
          </a:xfrm>
          <a:custGeom>
            <a:avLst/>
            <a:gdLst>
              <a:gd name="T0" fmla="*/ 2641 w 3324"/>
              <a:gd name="T1" fmla="*/ 3873 h 3874"/>
              <a:gd name="T2" fmla="*/ 2641 w 3324"/>
              <a:gd name="T3" fmla="*/ 3873 h 3874"/>
              <a:gd name="T4" fmla="*/ 283 w 3324"/>
              <a:gd name="T5" fmla="*/ 3873 h 3874"/>
              <a:gd name="T6" fmla="*/ 283 w 3324"/>
              <a:gd name="T7" fmla="*/ 3873 h 3874"/>
              <a:gd name="T8" fmla="*/ 0 w 3324"/>
              <a:gd name="T9" fmla="*/ 3590 h 3874"/>
              <a:gd name="T10" fmla="*/ 0 w 3324"/>
              <a:gd name="T11" fmla="*/ 919 h 3874"/>
              <a:gd name="T12" fmla="*/ 0 w 3324"/>
              <a:gd name="T13" fmla="*/ 919 h 3874"/>
              <a:gd name="T14" fmla="*/ 159 w 3324"/>
              <a:gd name="T15" fmla="*/ 665 h 3874"/>
              <a:gd name="T16" fmla="*/ 1441 w 3324"/>
              <a:gd name="T17" fmla="*/ 39 h 3874"/>
              <a:gd name="T18" fmla="*/ 1441 w 3324"/>
              <a:gd name="T19" fmla="*/ 39 h 3874"/>
              <a:gd name="T20" fmla="*/ 1690 w 3324"/>
              <a:gd name="T21" fmla="*/ 39 h 3874"/>
              <a:gd name="T22" fmla="*/ 2972 w 3324"/>
              <a:gd name="T23" fmla="*/ 665 h 3874"/>
              <a:gd name="T24" fmla="*/ 2972 w 3324"/>
              <a:gd name="T25" fmla="*/ 665 h 3874"/>
              <a:gd name="T26" fmla="*/ 3131 w 3324"/>
              <a:gd name="T27" fmla="*/ 919 h 3874"/>
              <a:gd name="T28" fmla="*/ 3131 w 3324"/>
              <a:gd name="T29" fmla="*/ 3300 h 3874"/>
              <a:gd name="T30" fmla="*/ 3131 w 3324"/>
              <a:gd name="T31" fmla="*/ 3590 h 3874"/>
              <a:gd name="T32" fmla="*/ 3131 w 3324"/>
              <a:gd name="T33" fmla="*/ 3682 h 3874"/>
              <a:gd name="T34" fmla="*/ 3131 w 3324"/>
              <a:gd name="T35" fmla="*/ 3682 h 3874"/>
              <a:gd name="T36" fmla="*/ 3323 w 3324"/>
              <a:gd name="T37" fmla="*/ 3873 h 3874"/>
              <a:gd name="T38" fmla="*/ 2641 w 3324"/>
              <a:gd name="T39" fmla="*/ 3873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3873"/>
                </a:moveTo>
                <a:lnTo>
                  <a:pt x="2641" y="3873"/>
                </a:lnTo>
                <a:lnTo>
                  <a:pt x="283" y="3873"/>
                </a:lnTo>
                <a:lnTo>
                  <a:pt x="283" y="3873"/>
                </a:lnTo>
                <a:cubicBezTo>
                  <a:pt x="126" y="3873"/>
                  <a:pt x="0" y="3747"/>
                  <a:pt x="0" y="3590"/>
                </a:cubicBezTo>
                <a:lnTo>
                  <a:pt x="0" y="919"/>
                </a:lnTo>
                <a:lnTo>
                  <a:pt x="0" y="919"/>
                </a:lnTo>
                <a:cubicBezTo>
                  <a:pt x="0" y="811"/>
                  <a:pt x="61" y="712"/>
                  <a:pt x="159" y="665"/>
                </a:cubicBezTo>
                <a:lnTo>
                  <a:pt x="1441" y="39"/>
                </a:lnTo>
                <a:lnTo>
                  <a:pt x="1441" y="39"/>
                </a:lnTo>
                <a:cubicBezTo>
                  <a:pt x="1519" y="0"/>
                  <a:pt x="1611" y="0"/>
                  <a:pt x="1690" y="39"/>
                </a:cubicBezTo>
                <a:lnTo>
                  <a:pt x="2972" y="665"/>
                </a:lnTo>
                <a:lnTo>
                  <a:pt x="2972" y="665"/>
                </a:lnTo>
                <a:cubicBezTo>
                  <a:pt x="3070" y="712"/>
                  <a:pt x="3131" y="811"/>
                  <a:pt x="3131" y="919"/>
                </a:cubicBezTo>
                <a:lnTo>
                  <a:pt x="3131" y="3300"/>
                </a:lnTo>
                <a:lnTo>
                  <a:pt x="3131" y="3590"/>
                </a:lnTo>
                <a:lnTo>
                  <a:pt x="3131" y="3682"/>
                </a:lnTo>
                <a:lnTo>
                  <a:pt x="3131" y="3682"/>
                </a:lnTo>
                <a:cubicBezTo>
                  <a:pt x="3131" y="3788"/>
                  <a:pt x="3217" y="3873"/>
                  <a:pt x="3323" y="3873"/>
                </a:cubicBezTo>
                <a:lnTo>
                  <a:pt x="2641" y="3873"/>
                </a:lnTo>
              </a:path>
            </a:pathLst>
          </a:custGeom>
          <a:solidFill>
            <a:srgbClr val="0070C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3" name="Freeform 294">
            <a:extLst>
              <a:ext uri="{FF2B5EF4-FFF2-40B4-BE49-F238E27FC236}">
                <a16:creationId xmlns:a16="http://schemas.microsoft.com/office/drawing/2014/main" id="{DE390A1D-8951-2248-892A-17B9D2D6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0650" y="4073127"/>
            <a:ext cx="238974" cy="560349"/>
          </a:xfrm>
          <a:custGeom>
            <a:avLst/>
            <a:gdLst>
              <a:gd name="T0" fmla="*/ 383 w 384"/>
              <a:gd name="T1" fmla="*/ 0 h 898"/>
              <a:gd name="T2" fmla="*/ 383 w 384"/>
              <a:gd name="T3" fmla="*/ 706 h 898"/>
              <a:gd name="T4" fmla="*/ 383 w 384"/>
              <a:gd name="T5" fmla="*/ 706 h 898"/>
              <a:gd name="T6" fmla="*/ 192 w 384"/>
              <a:gd name="T7" fmla="*/ 897 h 898"/>
              <a:gd name="T8" fmla="*/ 192 w 384"/>
              <a:gd name="T9" fmla="*/ 897 h 898"/>
              <a:gd name="T10" fmla="*/ 0 w 384"/>
              <a:gd name="T11" fmla="*/ 706 h 898"/>
              <a:gd name="T12" fmla="*/ 0 w 384"/>
              <a:gd name="T13" fmla="*/ 324 h 898"/>
              <a:gd name="T14" fmla="*/ 0 w 384"/>
              <a:gd name="T15" fmla="*/ 0 h 898"/>
              <a:gd name="T16" fmla="*/ 383 w 384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0"/>
                </a:moveTo>
                <a:lnTo>
                  <a:pt x="383" y="706"/>
                </a:lnTo>
                <a:lnTo>
                  <a:pt x="383" y="706"/>
                </a:lnTo>
                <a:cubicBezTo>
                  <a:pt x="383" y="812"/>
                  <a:pt x="297" y="897"/>
                  <a:pt x="192" y="897"/>
                </a:cubicBezTo>
                <a:lnTo>
                  <a:pt x="192" y="897"/>
                </a:lnTo>
                <a:cubicBezTo>
                  <a:pt x="86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3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4" name="Freeform 369">
            <a:extLst>
              <a:ext uri="{FF2B5EF4-FFF2-40B4-BE49-F238E27FC236}">
                <a16:creationId xmlns:a16="http://schemas.microsoft.com/office/drawing/2014/main" id="{EE4AC9CF-623A-EA4D-979B-03DD585BB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765" y="2784873"/>
            <a:ext cx="238974" cy="1288254"/>
          </a:xfrm>
          <a:custGeom>
            <a:avLst/>
            <a:gdLst>
              <a:gd name="T0" fmla="*/ 0 w 384"/>
              <a:gd name="T1" fmla="*/ 2069 h 2070"/>
              <a:gd name="T2" fmla="*/ 383 w 384"/>
              <a:gd name="T3" fmla="*/ 2069 h 2070"/>
              <a:gd name="T4" fmla="*/ 383 w 384"/>
              <a:gd name="T5" fmla="*/ 0 h 2070"/>
              <a:gd name="T6" fmla="*/ 0 w 384"/>
              <a:gd name="T7" fmla="*/ 0 h 2070"/>
              <a:gd name="T8" fmla="*/ 0 w 384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2070">
                <a:moveTo>
                  <a:pt x="0" y="2069"/>
                </a:moveTo>
                <a:lnTo>
                  <a:pt x="383" y="2069"/>
                </a:lnTo>
                <a:lnTo>
                  <a:pt x="383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5" name="Freeform 370">
            <a:extLst>
              <a:ext uri="{FF2B5EF4-FFF2-40B4-BE49-F238E27FC236}">
                <a16:creationId xmlns:a16="http://schemas.microsoft.com/office/drawing/2014/main" id="{4C4AEF4A-D495-F847-B186-DC07D775A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5494" y="2784873"/>
            <a:ext cx="238972" cy="1288254"/>
          </a:xfrm>
          <a:custGeom>
            <a:avLst/>
            <a:gdLst>
              <a:gd name="T0" fmla="*/ 0 w 383"/>
              <a:gd name="T1" fmla="*/ 0 h 2070"/>
              <a:gd name="T2" fmla="*/ 382 w 383"/>
              <a:gd name="T3" fmla="*/ 0 h 2070"/>
              <a:gd name="T4" fmla="*/ 382 w 383"/>
              <a:gd name="T5" fmla="*/ 2069 h 2070"/>
              <a:gd name="T6" fmla="*/ 0 w 383"/>
              <a:gd name="T7" fmla="*/ 2069 h 2070"/>
              <a:gd name="T8" fmla="*/ 0 w 383"/>
              <a:gd name="T9" fmla="*/ 0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2070">
                <a:moveTo>
                  <a:pt x="0" y="0"/>
                </a:moveTo>
                <a:lnTo>
                  <a:pt x="382" y="0"/>
                </a:lnTo>
                <a:lnTo>
                  <a:pt x="382" y="2069"/>
                </a:lnTo>
                <a:lnTo>
                  <a:pt x="0" y="206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6" name="Freeform 371">
            <a:extLst>
              <a:ext uri="{FF2B5EF4-FFF2-40B4-BE49-F238E27FC236}">
                <a16:creationId xmlns:a16="http://schemas.microsoft.com/office/drawing/2014/main" id="{CFA53FAF-764B-1341-A6C0-0A60B068D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174" y="2784873"/>
            <a:ext cx="238974" cy="1288254"/>
          </a:xfrm>
          <a:custGeom>
            <a:avLst/>
            <a:gdLst>
              <a:gd name="T0" fmla="*/ 0 w 383"/>
              <a:gd name="T1" fmla="*/ 2069 h 2070"/>
              <a:gd name="T2" fmla="*/ 382 w 383"/>
              <a:gd name="T3" fmla="*/ 2069 h 2070"/>
              <a:gd name="T4" fmla="*/ 382 w 383"/>
              <a:gd name="T5" fmla="*/ 0 h 2070"/>
              <a:gd name="T6" fmla="*/ 0 w 383"/>
              <a:gd name="T7" fmla="*/ 0 h 2070"/>
              <a:gd name="T8" fmla="*/ 0 w 383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2070">
                <a:moveTo>
                  <a:pt x="0" y="2069"/>
                </a:moveTo>
                <a:lnTo>
                  <a:pt x="382" y="2069"/>
                </a:lnTo>
                <a:lnTo>
                  <a:pt x="382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7" name="Freeform 372">
            <a:extLst>
              <a:ext uri="{FF2B5EF4-FFF2-40B4-BE49-F238E27FC236}">
                <a16:creationId xmlns:a16="http://schemas.microsoft.com/office/drawing/2014/main" id="{025BD5F0-A589-2949-841B-B35E97560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0650" y="2784873"/>
            <a:ext cx="238974" cy="1288254"/>
          </a:xfrm>
          <a:custGeom>
            <a:avLst/>
            <a:gdLst>
              <a:gd name="T0" fmla="*/ 0 w 384"/>
              <a:gd name="T1" fmla="*/ 0 h 2070"/>
              <a:gd name="T2" fmla="*/ 383 w 384"/>
              <a:gd name="T3" fmla="*/ 0 h 2070"/>
              <a:gd name="T4" fmla="*/ 383 w 384"/>
              <a:gd name="T5" fmla="*/ 2069 h 2070"/>
              <a:gd name="T6" fmla="*/ 0 w 384"/>
              <a:gd name="T7" fmla="*/ 2069 h 2070"/>
              <a:gd name="T8" fmla="*/ 0 w 384"/>
              <a:gd name="T9" fmla="*/ 0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2070">
                <a:moveTo>
                  <a:pt x="0" y="0"/>
                </a:moveTo>
                <a:lnTo>
                  <a:pt x="383" y="0"/>
                </a:lnTo>
                <a:lnTo>
                  <a:pt x="383" y="2069"/>
                </a:lnTo>
                <a:lnTo>
                  <a:pt x="0" y="206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B491E71-6B96-A342-9032-98AB50782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137" y="222452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solidFill>
            <a:srgbClr val="6E9E3C"/>
          </a:solidFill>
          <a:ln>
            <a:solidFill>
              <a:srgbClr val="00B050"/>
            </a:solidFill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7" name="Freeform 145">
            <a:extLst>
              <a:ext uri="{FF2B5EF4-FFF2-40B4-BE49-F238E27FC236}">
                <a16:creationId xmlns:a16="http://schemas.microsoft.com/office/drawing/2014/main" id="{8713D9F2-BCF0-5245-932E-69D03A2B3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866" y="4073127"/>
            <a:ext cx="238972" cy="560349"/>
          </a:xfrm>
          <a:custGeom>
            <a:avLst/>
            <a:gdLst>
              <a:gd name="T0" fmla="*/ 382 w 383"/>
              <a:gd name="T1" fmla="*/ 0 h 898"/>
              <a:gd name="T2" fmla="*/ 382 w 383"/>
              <a:gd name="T3" fmla="*/ 706 h 898"/>
              <a:gd name="T4" fmla="*/ 382 w 383"/>
              <a:gd name="T5" fmla="*/ 706 h 898"/>
              <a:gd name="T6" fmla="*/ 190 w 383"/>
              <a:gd name="T7" fmla="*/ 897 h 898"/>
              <a:gd name="T8" fmla="*/ 190 w 383"/>
              <a:gd name="T9" fmla="*/ 897 h 898"/>
              <a:gd name="T10" fmla="*/ 0 w 383"/>
              <a:gd name="T11" fmla="*/ 706 h 898"/>
              <a:gd name="T12" fmla="*/ 0 w 383"/>
              <a:gd name="T13" fmla="*/ 324 h 898"/>
              <a:gd name="T14" fmla="*/ 0 w 383"/>
              <a:gd name="T15" fmla="*/ 0 h 898"/>
              <a:gd name="T16" fmla="*/ 382 w 383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0"/>
                </a:moveTo>
                <a:lnTo>
                  <a:pt x="382" y="706"/>
                </a:lnTo>
                <a:lnTo>
                  <a:pt x="382" y="706"/>
                </a:lnTo>
                <a:cubicBezTo>
                  <a:pt x="382" y="812"/>
                  <a:pt x="296" y="897"/>
                  <a:pt x="190" y="897"/>
                </a:cubicBezTo>
                <a:lnTo>
                  <a:pt x="190" y="897"/>
                </a:lnTo>
                <a:cubicBezTo>
                  <a:pt x="85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2" y="0"/>
                </a:lnTo>
              </a:path>
            </a:pathLst>
          </a:custGeom>
          <a:solidFill>
            <a:srgbClr val="098B4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8" name="Freeform 218">
            <a:extLst>
              <a:ext uri="{FF2B5EF4-FFF2-40B4-BE49-F238E27FC236}">
                <a16:creationId xmlns:a16="http://schemas.microsoft.com/office/drawing/2014/main" id="{99003137-59E9-EF4D-B904-0C6FCEDAC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547" y="2224524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rgbClr val="0E88BA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9" name="Freeform 294">
            <a:extLst>
              <a:ext uri="{FF2B5EF4-FFF2-40B4-BE49-F238E27FC236}">
                <a16:creationId xmlns:a16="http://schemas.microsoft.com/office/drawing/2014/main" id="{8099A380-44B3-AE4C-BC07-67461C6C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2023" y="4073127"/>
            <a:ext cx="238974" cy="560349"/>
          </a:xfrm>
          <a:custGeom>
            <a:avLst/>
            <a:gdLst>
              <a:gd name="T0" fmla="*/ 383 w 384"/>
              <a:gd name="T1" fmla="*/ 0 h 898"/>
              <a:gd name="T2" fmla="*/ 383 w 384"/>
              <a:gd name="T3" fmla="*/ 706 h 898"/>
              <a:gd name="T4" fmla="*/ 383 w 384"/>
              <a:gd name="T5" fmla="*/ 706 h 898"/>
              <a:gd name="T6" fmla="*/ 192 w 384"/>
              <a:gd name="T7" fmla="*/ 897 h 898"/>
              <a:gd name="T8" fmla="*/ 192 w 384"/>
              <a:gd name="T9" fmla="*/ 897 h 898"/>
              <a:gd name="T10" fmla="*/ 0 w 384"/>
              <a:gd name="T11" fmla="*/ 706 h 898"/>
              <a:gd name="T12" fmla="*/ 0 w 384"/>
              <a:gd name="T13" fmla="*/ 324 h 898"/>
              <a:gd name="T14" fmla="*/ 0 w 384"/>
              <a:gd name="T15" fmla="*/ 0 h 898"/>
              <a:gd name="T16" fmla="*/ 383 w 384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0"/>
                </a:moveTo>
                <a:lnTo>
                  <a:pt x="383" y="706"/>
                </a:lnTo>
                <a:lnTo>
                  <a:pt x="383" y="706"/>
                </a:lnTo>
                <a:cubicBezTo>
                  <a:pt x="383" y="812"/>
                  <a:pt x="297" y="897"/>
                  <a:pt x="192" y="897"/>
                </a:cubicBezTo>
                <a:lnTo>
                  <a:pt x="192" y="897"/>
                </a:lnTo>
                <a:cubicBezTo>
                  <a:pt x="86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3" y="0"/>
                </a:lnTo>
              </a:path>
            </a:pathLst>
          </a:custGeom>
          <a:solidFill>
            <a:srgbClr val="05528D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58ADEED0-F629-C245-89DA-55B49FFB0FEA}"/>
              </a:ext>
            </a:extLst>
          </p:cNvPr>
          <p:cNvSpPr txBox="1">
            <a:spLocks/>
          </p:cNvSpPr>
          <p:nvPr/>
        </p:nvSpPr>
        <p:spPr>
          <a:xfrm>
            <a:off x="287316" y="2817740"/>
            <a:ext cx="1587655" cy="121232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Train Model based on the MobileNet with the VWW COCO Dataset with TF </a:t>
            </a:r>
          </a:p>
          <a:p>
            <a:pPr>
              <a:lnSpc>
                <a:spcPts val="1750"/>
              </a:lnSpc>
            </a:pP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Accuracy: 81.5%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570D82-14CE-DE4E-B798-665333A91DDC}"/>
              </a:ext>
            </a:extLst>
          </p:cNvPr>
          <p:cNvSpPr txBox="1"/>
          <p:nvPr/>
        </p:nvSpPr>
        <p:spPr>
          <a:xfrm>
            <a:off x="150157" y="2498507"/>
            <a:ext cx="1950236" cy="338554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 Train ML Model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1D00B8-EC9C-E74D-87F0-1E27BCEC2CB0}"/>
              </a:ext>
            </a:extLst>
          </p:cNvPr>
          <p:cNvSpPr txBox="1"/>
          <p:nvPr/>
        </p:nvSpPr>
        <p:spPr>
          <a:xfrm>
            <a:off x="2480283" y="2395336"/>
            <a:ext cx="2209374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 Extract parameters from trained model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59A741E0-318F-EA45-BD58-631F8CD38572}"/>
              </a:ext>
            </a:extLst>
          </p:cNvPr>
          <p:cNvSpPr txBox="1">
            <a:spLocks/>
          </p:cNvSpPr>
          <p:nvPr/>
        </p:nvSpPr>
        <p:spPr>
          <a:xfrm>
            <a:off x="5189305" y="3048694"/>
            <a:ext cx="1692037" cy="1710918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implement the ML model in native C to allow an acceleration with the HyCube CGRA in the future</a:t>
            </a:r>
          </a:p>
          <a:p>
            <a:pPr>
              <a:lnSpc>
                <a:spcPts val="1750"/>
              </a:lnSpc>
            </a:pPr>
            <a:endParaRPr lang="en-US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171450" indent="-171450">
              <a:lnSpc>
                <a:spcPts val="1750"/>
              </a:lnSpc>
              <a:buFont typeface="Wingdings" pitchFamily="2" charset="2"/>
              <a:buChar char="à"/>
            </a:pP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A9A866-D114-B74F-8A9D-75124CEAC9FF}"/>
              </a:ext>
            </a:extLst>
          </p:cNvPr>
          <p:cNvSpPr txBox="1"/>
          <p:nvPr/>
        </p:nvSpPr>
        <p:spPr>
          <a:xfrm>
            <a:off x="4990239" y="2180284"/>
            <a:ext cx="2032562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 C implementation of ML Model</a:t>
            </a:r>
            <a:endParaRPr lang="de-DE" sz="1600" b="1" dirty="0">
              <a:solidFill>
                <a:schemeClr val="bg1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C159DF-1670-2645-AF2D-1C8B278639E0}"/>
              </a:ext>
            </a:extLst>
          </p:cNvPr>
          <p:cNvSpPr txBox="1"/>
          <p:nvPr/>
        </p:nvSpPr>
        <p:spPr>
          <a:xfrm>
            <a:off x="7547573" y="2542060"/>
            <a:ext cx="1911703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 Deploy model on Manuca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3805BE8B-4E55-814F-BD82-EBE84296F8C7}"/>
              </a:ext>
            </a:extLst>
          </p:cNvPr>
          <p:cNvSpPr txBox="1">
            <a:spLocks/>
          </p:cNvSpPr>
          <p:nvPr/>
        </p:nvSpPr>
        <p:spPr>
          <a:xfrm>
            <a:off x="2754517" y="3193068"/>
            <a:ext cx="1587655" cy="1673984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Extract weights, bias and quantization parameters from the trained TFLite model for the C implementation</a:t>
            </a:r>
          </a:p>
          <a:p>
            <a:pPr>
              <a:lnSpc>
                <a:spcPts val="1750"/>
              </a:lnSpc>
            </a:pPr>
            <a:endParaRPr lang="en-US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F643B4B3-C4C1-7447-9BE4-EB1E85E3CA5C}"/>
              </a:ext>
            </a:extLst>
          </p:cNvPr>
          <p:cNvSpPr txBox="1">
            <a:spLocks/>
          </p:cNvSpPr>
          <p:nvPr/>
        </p:nvSpPr>
        <p:spPr>
          <a:xfrm>
            <a:off x="7509043" y="3014187"/>
            <a:ext cx="1950233" cy="1637051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Run the TFLite and the C model on the Manuca Microcontroller and evaluate computation speed and energy consumption as well as accuracy</a:t>
            </a: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0" name="Freeform 217">
            <a:extLst>
              <a:ext uri="{FF2B5EF4-FFF2-40B4-BE49-F238E27FC236}">
                <a16:creationId xmlns:a16="http://schemas.microsoft.com/office/drawing/2014/main" id="{AAD3C2A4-5FAB-294F-866C-6EA111F03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4182" y="2263273"/>
            <a:ext cx="2071094" cy="2414446"/>
          </a:xfrm>
          <a:custGeom>
            <a:avLst/>
            <a:gdLst>
              <a:gd name="T0" fmla="*/ 2642 w 3325"/>
              <a:gd name="T1" fmla="*/ 0 h 3874"/>
              <a:gd name="T2" fmla="*/ 2642 w 3325"/>
              <a:gd name="T3" fmla="*/ 0 h 3874"/>
              <a:gd name="T4" fmla="*/ 284 w 3325"/>
              <a:gd name="T5" fmla="*/ 0 h 3874"/>
              <a:gd name="T6" fmla="*/ 284 w 3325"/>
              <a:gd name="T7" fmla="*/ 0 h 3874"/>
              <a:gd name="T8" fmla="*/ 0 w 3325"/>
              <a:gd name="T9" fmla="*/ 283 h 3874"/>
              <a:gd name="T10" fmla="*/ 0 w 3325"/>
              <a:gd name="T11" fmla="*/ 2954 h 3874"/>
              <a:gd name="T12" fmla="*/ 0 w 3325"/>
              <a:gd name="T13" fmla="*/ 2954 h 3874"/>
              <a:gd name="T14" fmla="*/ 160 w 3325"/>
              <a:gd name="T15" fmla="*/ 3208 h 3874"/>
              <a:gd name="T16" fmla="*/ 1443 w 3325"/>
              <a:gd name="T17" fmla="*/ 3835 h 3874"/>
              <a:gd name="T18" fmla="*/ 1443 w 3325"/>
              <a:gd name="T19" fmla="*/ 3835 h 3874"/>
              <a:gd name="T20" fmla="*/ 1691 w 3325"/>
              <a:gd name="T21" fmla="*/ 3835 h 3874"/>
              <a:gd name="T22" fmla="*/ 2974 w 3325"/>
              <a:gd name="T23" fmla="*/ 3208 h 3874"/>
              <a:gd name="T24" fmla="*/ 2974 w 3325"/>
              <a:gd name="T25" fmla="*/ 3208 h 3874"/>
              <a:gd name="T26" fmla="*/ 3133 w 3325"/>
              <a:gd name="T27" fmla="*/ 2954 h 3874"/>
              <a:gd name="T28" fmla="*/ 3133 w 3325"/>
              <a:gd name="T29" fmla="*/ 573 h 3874"/>
              <a:gd name="T30" fmla="*/ 3133 w 3325"/>
              <a:gd name="T31" fmla="*/ 283 h 3874"/>
              <a:gd name="T32" fmla="*/ 3133 w 3325"/>
              <a:gd name="T33" fmla="*/ 191 h 3874"/>
              <a:gd name="T34" fmla="*/ 3133 w 3325"/>
              <a:gd name="T35" fmla="*/ 191 h 3874"/>
              <a:gd name="T36" fmla="*/ 3324 w 3325"/>
              <a:gd name="T37" fmla="*/ 0 h 3874"/>
              <a:gd name="T38" fmla="*/ 2642 w 3325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5" h="3874">
                <a:moveTo>
                  <a:pt x="2642" y="0"/>
                </a:moveTo>
                <a:lnTo>
                  <a:pt x="2642" y="0"/>
                </a:lnTo>
                <a:lnTo>
                  <a:pt x="284" y="0"/>
                </a:lnTo>
                <a:lnTo>
                  <a:pt x="284" y="0"/>
                </a:lnTo>
                <a:cubicBezTo>
                  <a:pt x="128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60" y="3208"/>
                </a:cubicBezTo>
                <a:lnTo>
                  <a:pt x="1443" y="3835"/>
                </a:lnTo>
                <a:lnTo>
                  <a:pt x="1443" y="3835"/>
                </a:lnTo>
                <a:cubicBezTo>
                  <a:pt x="1521" y="3873"/>
                  <a:pt x="1612" y="3873"/>
                  <a:pt x="1691" y="3835"/>
                </a:cubicBezTo>
                <a:lnTo>
                  <a:pt x="2974" y="3208"/>
                </a:lnTo>
                <a:lnTo>
                  <a:pt x="2974" y="3208"/>
                </a:lnTo>
                <a:cubicBezTo>
                  <a:pt x="3071" y="3161"/>
                  <a:pt x="3133" y="3062"/>
                  <a:pt x="3133" y="2954"/>
                </a:cubicBezTo>
                <a:lnTo>
                  <a:pt x="3133" y="573"/>
                </a:lnTo>
                <a:lnTo>
                  <a:pt x="3133" y="283"/>
                </a:lnTo>
                <a:lnTo>
                  <a:pt x="3133" y="191"/>
                </a:lnTo>
                <a:lnTo>
                  <a:pt x="3133" y="191"/>
                </a:lnTo>
                <a:cubicBezTo>
                  <a:pt x="3133" y="86"/>
                  <a:pt x="3219" y="0"/>
                  <a:pt x="3324" y="0"/>
                </a:cubicBezTo>
                <a:lnTo>
                  <a:pt x="2642" y="0"/>
                </a:lnTo>
              </a:path>
            </a:pathLst>
          </a:custGeom>
          <a:solidFill>
            <a:srgbClr val="002060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3" name="Freeform 218">
            <a:extLst>
              <a:ext uri="{FF2B5EF4-FFF2-40B4-BE49-F238E27FC236}">
                <a16:creationId xmlns:a16="http://schemas.microsoft.com/office/drawing/2014/main" id="{08F1C4AA-8BD6-2647-8A95-BED24993D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7162" y="2263272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4" name="Freeform 371">
            <a:extLst>
              <a:ext uri="{FF2B5EF4-FFF2-40B4-BE49-F238E27FC236}">
                <a16:creationId xmlns:a16="http://schemas.microsoft.com/office/drawing/2014/main" id="{BDC809B8-A6A1-AF4A-B3AE-837151938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7162" y="2780757"/>
            <a:ext cx="238974" cy="1288254"/>
          </a:xfrm>
          <a:custGeom>
            <a:avLst/>
            <a:gdLst>
              <a:gd name="T0" fmla="*/ 0 w 383"/>
              <a:gd name="T1" fmla="*/ 2069 h 2070"/>
              <a:gd name="T2" fmla="*/ 382 w 383"/>
              <a:gd name="T3" fmla="*/ 2069 h 2070"/>
              <a:gd name="T4" fmla="*/ 382 w 383"/>
              <a:gd name="T5" fmla="*/ 0 h 2070"/>
              <a:gd name="T6" fmla="*/ 0 w 383"/>
              <a:gd name="T7" fmla="*/ 0 h 2070"/>
              <a:gd name="T8" fmla="*/ 0 w 383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2070">
                <a:moveTo>
                  <a:pt x="0" y="2069"/>
                </a:moveTo>
                <a:lnTo>
                  <a:pt x="382" y="2069"/>
                </a:lnTo>
                <a:lnTo>
                  <a:pt x="382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5" name="Freeform 218">
            <a:extLst>
              <a:ext uri="{FF2B5EF4-FFF2-40B4-BE49-F238E27FC236}">
                <a16:creationId xmlns:a16="http://schemas.microsoft.com/office/drawing/2014/main" id="{810ACFF6-6BC4-884E-A02C-6A0CFA486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8535" y="2263272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rgbClr val="001238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6" name="Subtitle 2">
            <a:extLst>
              <a:ext uri="{FF2B5EF4-FFF2-40B4-BE49-F238E27FC236}">
                <a16:creationId xmlns:a16="http://schemas.microsoft.com/office/drawing/2014/main" id="{C517506E-FCB3-F74C-926A-2FA081591C1F}"/>
              </a:ext>
            </a:extLst>
          </p:cNvPr>
          <p:cNvSpPr txBox="1">
            <a:spLocks/>
          </p:cNvSpPr>
          <p:nvPr/>
        </p:nvSpPr>
        <p:spPr>
          <a:xfrm>
            <a:off x="9993788" y="2978782"/>
            <a:ext cx="1692037" cy="194175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in the future the C implementation shall be accelerated with the HyCube CGRA to achieve even faster and more efficient results</a:t>
            </a:r>
          </a:p>
          <a:p>
            <a:pPr>
              <a:lnSpc>
                <a:spcPts val="1750"/>
              </a:lnSpc>
            </a:pPr>
            <a:endParaRPr lang="en-US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  <a:p>
            <a:pPr marL="171450" indent="-171450">
              <a:lnSpc>
                <a:spcPts val="1750"/>
              </a:lnSpc>
              <a:buFont typeface="Wingdings" pitchFamily="2" charset="2"/>
              <a:buChar char="à"/>
            </a:pP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7" name="TextBox 45">
            <a:extLst>
              <a:ext uri="{FF2B5EF4-FFF2-40B4-BE49-F238E27FC236}">
                <a16:creationId xmlns:a16="http://schemas.microsoft.com/office/drawing/2014/main" id="{212081E4-B4F9-3F42-8509-A75918361784}"/>
              </a:ext>
            </a:extLst>
          </p:cNvPr>
          <p:cNvSpPr txBox="1"/>
          <p:nvPr/>
        </p:nvSpPr>
        <p:spPr>
          <a:xfrm>
            <a:off x="9804704" y="2219032"/>
            <a:ext cx="2107173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5.Acceleration with HyCube CGRA</a:t>
            </a:r>
            <a:endParaRPr lang="de-DE" sz="1600" b="1" dirty="0">
              <a:solidFill>
                <a:schemeClr val="bg1"/>
              </a:solidFill>
              <a:latin typeface="Poppins" pitchFamily="2" charset="77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2402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4795360" y="278051"/>
            <a:ext cx="30796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Manuca</a:t>
            </a:r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 Board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06D51-7FC8-9F44-91C3-8CCEC69E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312" y="1110100"/>
            <a:ext cx="10515600" cy="4351338"/>
          </a:xfrm>
        </p:spPr>
        <p:txBody>
          <a:bodyPr/>
          <a:lstStyle/>
          <a:p>
            <a:r>
              <a:rPr lang="en-US" dirty="0"/>
              <a:t>MCU: STM32F767ZI, based on ARM Cortex M7 CPU architecture</a:t>
            </a:r>
          </a:p>
          <a:p>
            <a:r>
              <a:rPr lang="en-US" dirty="0"/>
              <a:t>2MB Flash</a:t>
            </a:r>
          </a:p>
          <a:p>
            <a:r>
              <a:rPr lang="en-US" dirty="0"/>
              <a:t>512kB SRAM</a:t>
            </a:r>
          </a:p>
          <a:p>
            <a:r>
              <a:rPr lang="en-US" dirty="0"/>
              <a:t>Debug via Serial UART interface</a:t>
            </a:r>
          </a:p>
        </p:txBody>
      </p:sp>
      <p:pic>
        <p:nvPicPr>
          <p:cNvPr id="6" name="Grafik 5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69222B01-C56E-B845-B627-CE330C865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93527" y="1845610"/>
            <a:ext cx="3121845" cy="6288626"/>
          </a:xfrm>
          <a:prstGeom prst="rect">
            <a:avLst/>
          </a:prstGeom>
        </p:spPr>
      </p:pic>
      <p:pic>
        <p:nvPicPr>
          <p:cNvPr id="8" name="Grafik 7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71EEC0CD-595B-FE46-971B-E7C16BA51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7822" y="1878251"/>
            <a:ext cx="4388402" cy="41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66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144794" y="278051"/>
            <a:ext cx="83808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Optimizations done for C Implementation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706D51-7FC8-9F44-91C3-8CCEC69E7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minimize SRAM usage: </a:t>
            </a:r>
          </a:p>
          <a:p>
            <a:pPr lvl="1"/>
            <a:r>
              <a:rPr lang="en-US" dirty="0"/>
              <a:t>make model parameters local, not global</a:t>
            </a:r>
          </a:p>
          <a:p>
            <a:pPr lvl="1"/>
            <a:r>
              <a:rPr lang="en-US" dirty="0"/>
              <a:t>partition large layers with a lot of parameters into smaller portions (just for layer 27, 256x256 weight dimension)</a:t>
            </a:r>
          </a:p>
          <a:p>
            <a:pPr lvl="1"/>
            <a:r>
              <a:rPr lang="en-US" dirty="0"/>
              <a:t>work with smaller storage size if applicable (e.g.: int8 instead of int32 for quantization shift param, int16 instead of int32 for bias)</a:t>
            </a:r>
          </a:p>
          <a:p>
            <a:pPr lvl="1"/>
            <a:endParaRPr lang="en-US" dirty="0"/>
          </a:p>
          <a:p>
            <a:r>
              <a:rPr lang="en-US" dirty="0"/>
              <a:t>to optimize time per inference</a:t>
            </a:r>
          </a:p>
          <a:p>
            <a:pPr lvl="1"/>
            <a:r>
              <a:rPr lang="en-US" dirty="0"/>
              <a:t>make model parameters global to minimize flash memory access</a:t>
            </a:r>
          </a:p>
        </p:txBody>
      </p:sp>
    </p:spTree>
    <p:extLst>
      <p:ext uri="{BB962C8B-B14F-4D97-AF65-F5344CB8AC3E}">
        <p14:creationId xmlns:p14="http://schemas.microsoft.com/office/powerpoint/2010/main" val="160933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3003197" y="278051"/>
            <a:ext cx="66640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Analysis mbed implementation</a:t>
            </a:r>
          </a:p>
        </p:txBody>
      </p:sp>
      <p:graphicFrame>
        <p:nvGraphicFramePr>
          <p:cNvPr id="2" name="Tabelle 4">
            <a:extLst>
              <a:ext uri="{FF2B5EF4-FFF2-40B4-BE49-F238E27FC236}">
                <a16:creationId xmlns:a16="http://schemas.microsoft.com/office/drawing/2014/main" id="{C19E8745-FCD4-FE44-BBB5-8E1CA26B84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3328065"/>
              </p:ext>
            </p:extLst>
          </p:nvPr>
        </p:nvGraphicFramePr>
        <p:xfrm>
          <a:off x="933205" y="984849"/>
          <a:ext cx="10803988" cy="55951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0997">
                  <a:extLst>
                    <a:ext uri="{9D8B030D-6E8A-4147-A177-3AD203B41FA5}">
                      <a16:colId xmlns:a16="http://schemas.microsoft.com/office/drawing/2014/main" val="685330800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1656446637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224114207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2538435979"/>
                    </a:ext>
                  </a:extLst>
                </a:gridCol>
              </a:tblGrid>
              <a:tr h="728540">
                <a:tc>
                  <a:txBody>
                    <a:bodyPr/>
                    <a:lstStyle/>
                    <a:p>
                      <a:r>
                        <a:rPr lang="en-US" noProof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TFLite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Native C (params are local variables)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Native C (params are global variables)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534575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Time per 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98,7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</a:t>
                      </a:r>
                      <a:r>
                        <a:rPr lang="en-US" noProof="0" dirty="0"/>
                        <a:t> 10.13 fps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430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 2.33 fps</a:t>
                      </a:r>
                      <a:endParaRPr lang="en-US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360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 2.78 fps</a:t>
                      </a:r>
                      <a:endParaRPr lang="en-US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788435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Power [W]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026226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Voltage [V]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5.08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332397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Current [A]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0.139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0.144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063452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Energy [J]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0.70612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329703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/>
                        <a:t>SRAM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144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16.4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202.3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477427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/>
                        <a:t>Flash usage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97.5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308.1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303.8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3083623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Binary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420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309.6 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284 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6666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155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3003197" y="278051"/>
            <a:ext cx="66640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Analysis mbed implementation</a:t>
            </a:r>
          </a:p>
        </p:txBody>
      </p:sp>
      <p:graphicFrame>
        <p:nvGraphicFramePr>
          <p:cNvPr id="2" name="Tabelle 4">
            <a:extLst>
              <a:ext uri="{FF2B5EF4-FFF2-40B4-BE49-F238E27FC236}">
                <a16:creationId xmlns:a16="http://schemas.microsoft.com/office/drawing/2014/main" id="{C19E8745-FCD4-FE44-BBB5-8E1CA26B84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97474669"/>
              </p:ext>
            </p:extLst>
          </p:nvPr>
        </p:nvGraphicFramePr>
        <p:xfrm>
          <a:off x="694006" y="942646"/>
          <a:ext cx="10803988" cy="43784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00997">
                  <a:extLst>
                    <a:ext uri="{9D8B030D-6E8A-4147-A177-3AD203B41FA5}">
                      <a16:colId xmlns:a16="http://schemas.microsoft.com/office/drawing/2014/main" val="685330800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1656446637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224114207"/>
                    </a:ext>
                  </a:extLst>
                </a:gridCol>
                <a:gridCol w="2700997">
                  <a:extLst>
                    <a:ext uri="{9D8B030D-6E8A-4147-A177-3AD203B41FA5}">
                      <a16:colId xmlns:a16="http://schemas.microsoft.com/office/drawing/2014/main" val="2538435979"/>
                    </a:ext>
                  </a:extLst>
                </a:gridCol>
              </a:tblGrid>
              <a:tr h="728540">
                <a:tc>
                  <a:txBody>
                    <a:bodyPr/>
                    <a:lstStyle/>
                    <a:p>
                      <a:r>
                        <a:rPr lang="en-US" noProof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TFLite</a:t>
                      </a:r>
                    </a:p>
                  </a:txBody>
                  <a:tcPr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/>
                        <a:t>Native C (params are local variables)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Native C (params are global variables)</a:t>
                      </a:r>
                    </a:p>
                  </a:txBody>
                  <a:tcPr>
                    <a:lnB w="381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6534575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Time per Inference</a:t>
                      </a:r>
                    </a:p>
                  </a:txBody>
                  <a:tcPr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98.7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</a:t>
                      </a:r>
                      <a:r>
                        <a:rPr lang="en-US" noProof="0" dirty="0"/>
                        <a:t> 10.13 fps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430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 2.33 fps</a:t>
                      </a:r>
                      <a:endParaRPr lang="en-US" noProof="0" dirty="0"/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360 ms </a:t>
                      </a:r>
                      <a:r>
                        <a:rPr lang="en-US" noProof="0" dirty="0">
                          <a:sym typeface="Wingdings" pitchFamily="2" charset="2"/>
                        </a:rPr>
                        <a:t> 2.78 fps</a:t>
                      </a:r>
                      <a:endParaRPr lang="en-US" noProof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6788435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Power [W]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0.75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0.73 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7026226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Energy [J]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0.752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0.70612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0.732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4329703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/>
                        <a:t>SRAM usage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144 kB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16.4 kB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202.3 kB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6477427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Flash usage</a:t>
                      </a:r>
                    </a:p>
                  </a:txBody>
                  <a:tcPr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97.5 kB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308.1 kB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303.8 kB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3083623"/>
                  </a:ext>
                </a:extLst>
              </a:tr>
              <a:tr h="608320">
                <a:tc>
                  <a:txBody>
                    <a:bodyPr/>
                    <a:lstStyle/>
                    <a:p>
                      <a:r>
                        <a:rPr lang="en-US" b="1" noProof="0" dirty="0"/>
                        <a:t>Binary size</a:t>
                      </a:r>
                    </a:p>
                  </a:txBody>
                  <a:tcPr>
                    <a:lnR w="12700" cmpd="sng"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420 kB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309.6 kB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noProof="0" dirty="0"/>
                        <a:t>284 kB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6666876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E5957D25-E389-D440-8C15-870AFFD34EBB}"/>
              </a:ext>
            </a:extLst>
          </p:cNvPr>
          <p:cNvSpPr txBox="1"/>
          <p:nvPr/>
        </p:nvSpPr>
        <p:spPr>
          <a:xfrm>
            <a:off x="3390314" y="5396423"/>
            <a:ext cx="23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fastest implementation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7766108-0E86-9945-813F-1F3B48C45396}"/>
              </a:ext>
            </a:extLst>
          </p:cNvPr>
          <p:cNvSpPr txBox="1"/>
          <p:nvPr/>
        </p:nvSpPr>
        <p:spPr>
          <a:xfrm>
            <a:off x="3390314" y="5841072"/>
            <a:ext cx="2182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most power efficient </a:t>
            </a:r>
          </a:p>
          <a:p>
            <a:pPr algn="ctr"/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00143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506267" y="278051"/>
            <a:ext cx="76578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Analysis mbed TFLite implementation</a:t>
            </a:r>
          </a:p>
        </p:txBody>
      </p: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C430AE2-D079-DF4A-A188-E06E6B0E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570" y="1230312"/>
            <a:ext cx="7745412" cy="515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37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660900-0C26-8847-9545-C7BDF0AC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251"/>
            <a:ext cx="6991350" cy="4163418"/>
          </a:xfrm>
        </p:spPr>
        <p:txBody>
          <a:bodyPr/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based on the MobileNets Architecture</a:t>
            </a:r>
          </a:p>
          <a:p>
            <a:r>
              <a:rPr lang="en-US" dirty="0">
                <a:latin typeface="Poppins" pitchFamily="2" charset="77"/>
                <a:cs typeface="Poppins" pitchFamily="2" charset="77"/>
              </a:rPr>
              <a:t>split standard convolution into depthwise separable (depthwise+pointwise) convolution</a:t>
            </a:r>
          </a:p>
          <a:p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r>
              <a:rPr lang="en-US" dirty="0">
                <a:latin typeface="Poppins" pitchFamily="2" charset="77"/>
                <a:cs typeface="Poppins" pitchFamily="2" charset="77"/>
                <a:sym typeface="Wingdings" pitchFamily="2" charset="2"/>
              </a:rPr>
              <a:t> fewer multiplications, reduces model size and computation time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964708" y="278051"/>
            <a:ext cx="6740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ML Architecture Person Detection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11FBBF0-84A8-DE4B-92B6-45D6AA96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21" y="1230610"/>
            <a:ext cx="3568700" cy="45847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6470835-C247-8C4C-AA61-FB2841F1176D}"/>
              </a:ext>
            </a:extLst>
          </p:cNvPr>
          <p:cNvSpPr txBox="1"/>
          <p:nvPr/>
        </p:nvSpPr>
        <p:spPr>
          <a:xfrm>
            <a:off x="8153621" y="5933618"/>
            <a:ext cx="3746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Poppins" pitchFamily="2" charset="77"/>
                <a:cs typeface="Poppins" pitchFamily="2" charset="77"/>
              </a:rPr>
              <a:t>MobileNets: Efficient Convolutional Neural Networks for Mobile Vision Applications, A. G. Howard et al., 2017</a:t>
            </a:r>
          </a:p>
        </p:txBody>
      </p:sp>
    </p:spTree>
    <p:extLst>
      <p:ext uri="{BB962C8B-B14F-4D97-AF65-F5344CB8AC3E}">
        <p14:creationId xmlns:p14="http://schemas.microsoft.com/office/powerpoint/2010/main" val="2104597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248187" y="278051"/>
            <a:ext cx="81740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Analysis mbed native C implementation</a:t>
            </a:r>
          </a:p>
        </p:txBody>
      </p:sp>
      <p:pic>
        <p:nvPicPr>
          <p:cNvPr id="5" name="Inhaltsplatzhalter 6" descr="Ein Bild, das Text, Gedenktafel enthält.&#10;&#10;Automatisch generierte Beschreibung">
            <a:extLst>
              <a:ext uri="{FF2B5EF4-FFF2-40B4-BE49-F238E27FC236}">
                <a16:creationId xmlns:a16="http://schemas.microsoft.com/office/drawing/2014/main" id="{BADA7387-9826-9E45-A5DE-70C96548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63" b="11983"/>
          <a:stretch/>
        </p:blipFill>
        <p:spPr>
          <a:xfrm>
            <a:off x="45674" y="1883288"/>
            <a:ext cx="5577363" cy="3869212"/>
          </a:xfrm>
          <a:prstGeom prst="rect">
            <a:avLst/>
          </a:prstGeom>
        </p:spPr>
      </p:pic>
      <p:pic>
        <p:nvPicPr>
          <p:cNvPr id="6" name="Grafik 5" descr="Ein Bild, das Text, Gedenktafel enthält.&#10;&#10;Automatisch generierte Beschreibung">
            <a:extLst>
              <a:ext uri="{FF2B5EF4-FFF2-40B4-BE49-F238E27FC236}">
                <a16:creationId xmlns:a16="http://schemas.microsoft.com/office/drawing/2014/main" id="{FE952A68-67F3-C54D-BB8C-9682B9279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993" y="1890704"/>
            <a:ext cx="6415523" cy="38653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8539785-55BB-EA4F-913F-8C7D3F2BF80A}"/>
              </a:ext>
            </a:extLst>
          </p:cNvPr>
          <p:cNvSpPr txBox="1"/>
          <p:nvPr/>
        </p:nvSpPr>
        <p:spPr>
          <a:xfrm>
            <a:off x="1324070" y="1471613"/>
            <a:ext cx="288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parameters as local variables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CD873AD-909A-1D4A-9905-0394E421542D}"/>
              </a:ext>
            </a:extLst>
          </p:cNvPr>
          <p:cNvSpPr txBox="1"/>
          <p:nvPr/>
        </p:nvSpPr>
        <p:spPr>
          <a:xfrm>
            <a:off x="7401651" y="1471613"/>
            <a:ext cx="3020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parameters as global variables</a:t>
            </a:r>
          </a:p>
        </p:txBody>
      </p:sp>
    </p:spTree>
    <p:extLst>
      <p:ext uri="{BB962C8B-B14F-4D97-AF65-F5344CB8AC3E}">
        <p14:creationId xmlns:p14="http://schemas.microsoft.com/office/powerpoint/2010/main" val="3128436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3224421" y="278051"/>
            <a:ext cx="62215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Possible Future Improvements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A229AD3-1BB6-CB45-A7E1-A5712B96B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1325"/>
            <a:ext cx="10515600" cy="4351338"/>
          </a:xfrm>
        </p:spPr>
        <p:txBody>
          <a:bodyPr/>
          <a:lstStyle/>
          <a:p>
            <a:r>
              <a:rPr lang="en-US" dirty="0"/>
              <a:t>minimize model size</a:t>
            </a:r>
          </a:p>
          <a:p>
            <a:pPr lvl="1"/>
            <a:r>
              <a:rPr lang="en-US" dirty="0"/>
              <a:t>use a smaller input size (currently 96x96 pixels)</a:t>
            </a:r>
          </a:p>
          <a:p>
            <a:pPr lvl="1"/>
            <a:r>
              <a:rPr lang="en-US" dirty="0"/>
              <a:t>use fewer convolution layers</a:t>
            </a:r>
          </a:p>
          <a:p>
            <a:pPr marL="914400" lvl="2" indent="0">
              <a:buNone/>
            </a:pPr>
            <a:r>
              <a:rPr lang="en-US" dirty="0">
                <a:sym typeface="Wingdings" pitchFamily="2" charset="2"/>
              </a:rPr>
              <a:t> could degrade accuracy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accelerate convolution layer (matrix multiplication) with CGRA</a:t>
            </a:r>
          </a:p>
          <a:p>
            <a:pPr lvl="1"/>
            <a:r>
              <a:rPr lang="en-US" dirty="0"/>
              <a:t>it will probably be necessary to add a flash memory to the CGRA as some of the layers are rather large and with the current setup it would create a large communication overhead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153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5C56D-5EEF-0C47-86DC-8242DE3DFE58}"/>
              </a:ext>
            </a:extLst>
          </p:cNvPr>
          <p:cNvSpPr txBox="1"/>
          <p:nvPr/>
        </p:nvSpPr>
        <p:spPr>
          <a:xfrm>
            <a:off x="2029844" y="306186"/>
            <a:ext cx="813235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ROADMAP Manuca-FPGA SPI connection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89C93DB9-B2B0-A649-9C8A-5A2362102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43235" y="2784873"/>
            <a:ext cx="14010595" cy="1288254"/>
          </a:xfrm>
          <a:custGeom>
            <a:avLst/>
            <a:gdLst>
              <a:gd name="T0" fmla="*/ 0 w 19570"/>
              <a:gd name="T1" fmla="*/ 2069 h 2070"/>
              <a:gd name="T2" fmla="*/ 19569 w 19570"/>
              <a:gd name="T3" fmla="*/ 2069 h 2070"/>
              <a:gd name="T4" fmla="*/ 19569 w 19570"/>
              <a:gd name="T5" fmla="*/ 0 h 2070"/>
              <a:gd name="T6" fmla="*/ 0 w 19570"/>
              <a:gd name="T7" fmla="*/ 0 h 2070"/>
              <a:gd name="T8" fmla="*/ 0 w 19570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70" h="2070">
                <a:moveTo>
                  <a:pt x="0" y="2069"/>
                </a:moveTo>
                <a:lnTo>
                  <a:pt x="19569" y="2069"/>
                </a:lnTo>
                <a:lnTo>
                  <a:pt x="19569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26C1B895-9818-E344-A7AB-7456A11A31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9" y="3402905"/>
            <a:ext cx="11934887" cy="52189"/>
          </a:xfrm>
          <a:custGeom>
            <a:avLst/>
            <a:gdLst>
              <a:gd name="T0" fmla="*/ 19161 w 19162"/>
              <a:gd name="T1" fmla="*/ 82 h 83"/>
              <a:gd name="T2" fmla="*/ 18754 w 19162"/>
              <a:gd name="T3" fmla="*/ 0 h 83"/>
              <a:gd name="T4" fmla="*/ 17938 w 19162"/>
              <a:gd name="T5" fmla="*/ 82 h 83"/>
              <a:gd name="T6" fmla="*/ 18346 w 19162"/>
              <a:gd name="T7" fmla="*/ 0 h 83"/>
              <a:gd name="T8" fmla="*/ 17938 w 19162"/>
              <a:gd name="T9" fmla="*/ 82 h 83"/>
              <a:gd name="T10" fmla="*/ 17531 w 19162"/>
              <a:gd name="T11" fmla="*/ 82 h 83"/>
              <a:gd name="T12" fmla="*/ 17123 w 19162"/>
              <a:gd name="T13" fmla="*/ 0 h 83"/>
              <a:gd name="T14" fmla="*/ 16308 w 19162"/>
              <a:gd name="T15" fmla="*/ 82 h 83"/>
              <a:gd name="T16" fmla="*/ 16715 w 19162"/>
              <a:gd name="T17" fmla="*/ 0 h 83"/>
              <a:gd name="T18" fmla="*/ 16308 w 19162"/>
              <a:gd name="T19" fmla="*/ 82 h 83"/>
              <a:gd name="T20" fmla="*/ 15900 w 19162"/>
              <a:gd name="T21" fmla="*/ 82 h 83"/>
              <a:gd name="T22" fmla="*/ 15492 w 19162"/>
              <a:gd name="T23" fmla="*/ 0 h 83"/>
              <a:gd name="T24" fmla="*/ 14677 w 19162"/>
              <a:gd name="T25" fmla="*/ 82 h 83"/>
              <a:gd name="T26" fmla="*/ 15084 w 19162"/>
              <a:gd name="T27" fmla="*/ 0 h 83"/>
              <a:gd name="T28" fmla="*/ 14677 w 19162"/>
              <a:gd name="T29" fmla="*/ 82 h 83"/>
              <a:gd name="T30" fmla="*/ 14269 w 19162"/>
              <a:gd name="T31" fmla="*/ 82 h 83"/>
              <a:gd name="T32" fmla="*/ 13861 w 19162"/>
              <a:gd name="T33" fmla="*/ 0 h 83"/>
              <a:gd name="T34" fmla="*/ 13046 w 19162"/>
              <a:gd name="T35" fmla="*/ 82 h 83"/>
              <a:gd name="T36" fmla="*/ 13453 w 19162"/>
              <a:gd name="T37" fmla="*/ 0 h 83"/>
              <a:gd name="T38" fmla="*/ 13046 w 19162"/>
              <a:gd name="T39" fmla="*/ 82 h 83"/>
              <a:gd name="T40" fmla="*/ 12638 w 19162"/>
              <a:gd name="T41" fmla="*/ 82 h 83"/>
              <a:gd name="T42" fmla="*/ 12230 w 19162"/>
              <a:gd name="T43" fmla="*/ 0 h 83"/>
              <a:gd name="T44" fmla="*/ 11415 w 19162"/>
              <a:gd name="T45" fmla="*/ 82 h 83"/>
              <a:gd name="T46" fmla="*/ 11822 w 19162"/>
              <a:gd name="T47" fmla="*/ 0 h 83"/>
              <a:gd name="T48" fmla="*/ 11415 w 19162"/>
              <a:gd name="T49" fmla="*/ 82 h 83"/>
              <a:gd name="T50" fmla="*/ 11007 w 19162"/>
              <a:gd name="T51" fmla="*/ 82 h 83"/>
              <a:gd name="T52" fmla="*/ 10599 w 19162"/>
              <a:gd name="T53" fmla="*/ 0 h 83"/>
              <a:gd name="T54" fmla="*/ 9785 w 19162"/>
              <a:gd name="T55" fmla="*/ 82 h 83"/>
              <a:gd name="T56" fmla="*/ 10192 w 19162"/>
              <a:gd name="T57" fmla="*/ 0 h 83"/>
              <a:gd name="T58" fmla="*/ 9785 w 19162"/>
              <a:gd name="T59" fmla="*/ 82 h 83"/>
              <a:gd name="T60" fmla="*/ 9377 w 19162"/>
              <a:gd name="T61" fmla="*/ 82 h 83"/>
              <a:gd name="T62" fmla="*/ 8970 w 19162"/>
              <a:gd name="T63" fmla="*/ 0 h 83"/>
              <a:gd name="T64" fmla="*/ 8154 w 19162"/>
              <a:gd name="T65" fmla="*/ 82 h 83"/>
              <a:gd name="T66" fmla="*/ 8562 w 19162"/>
              <a:gd name="T67" fmla="*/ 0 h 83"/>
              <a:gd name="T68" fmla="*/ 8154 w 19162"/>
              <a:gd name="T69" fmla="*/ 82 h 83"/>
              <a:gd name="T70" fmla="*/ 7747 w 19162"/>
              <a:gd name="T71" fmla="*/ 82 h 83"/>
              <a:gd name="T72" fmla="*/ 7339 w 19162"/>
              <a:gd name="T73" fmla="*/ 0 h 83"/>
              <a:gd name="T74" fmla="*/ 6524 w 19162"/>
              <a:gd name="T75" fmla="*/ 82 h 83"/>
              <a:gd name="T76" fmla="*/ 6931 w 19162"/>
              <a:gd name="T77" fmla="*/ 0 h 83"/>
              <a:gd name="T78" fmla="*/ 6524 w 19162"/>
              <a:gd name="T79" fmla="*/ 82 h 83"/>
              <a:gd name="T80" fmla="*/ 6116 w 19162"/>
              <a:gd name="T81" fmla="*/ 82 h 83"/>
              <a:gd name="T82" fmla="*/ 5708 w 19162"/>
              <a:gd name="T83" fmla="*/ 0 h 83"/>
              <a:gd name="T84" fmla="*/ 4893 w 19162"/>
              <a:gd name="T85" fmla="*/ 82 h 83"/>
              <a:gd name="T86" fmla="*/ 5301 w 19162"/>
              <a:gd name="T87" fmla="*/ 0 h 83"/>
              <a:gd name="T88" fmla="*/ 4893 w 19162"/>
              <a:gd name="T89" fmla="*/ 82 h 83"/>
              <a:gd name="T90" fmla="*/ 4485 w 19162"/>
              <a:gd name="T91" fmla="*/ 82 h 83"/>
              <a:gd name="T92" fmla="*/ 4077 w 19162"/>
              <a:gd name="T93" fmla="*/ 0 h 83"/>
              <a:gd name="T94" fmla="*/ 3262 w 19162"/>
              <a:gd name="T95" fmla="*/ 82 h 83"/>
              <a:gd name="T96" fmla="*/ 3670 w 19162"/>
              <a:gd name="T97" fmla="*/ 0 h 83"/>
              <a:gd name="T98" fmla="*/ 3262 w 19162"/>
              <a:gd name="T99" fmla="*/ 82 h 83"/>
              <a:gd name="T100" fmla="*/ 2854 w 19162"/>
              <a:gd name="T101" fmla="*/ 82 h 83"/>
              <a:gd name="T102" fmla="*/ 2446 w 19162"/>
              <a:gd name="T103" fmla="*/ 0 h 83"/>
              <a:gd name="T104" fmla="*/ 1631 w 19162"/>
              <a:gd name="T105" fmla="*/ 82 h 83"/>
              <a:gd name="T106" fmla="*/ 2038 w 19162"/>
              <a:gd name="T107" fmla="*/ 0 h 83"/>
              <a:gd name="T108" fmla="*/ 1631 w 19162"/>
              <a:gd name="T109" fmla="*/ 82 h 83"/>
              <a:gd name="T110" fmla="*/ 1223 w 19162"/>
              <a:gd name="T111" fmla="*/ 82 h 83"/>
              <a:gd name="T112" fmla="*/ 815 w 19162"/>
              <a:gd name="T113" fmla="*/ 0 h 83"/>
              <a:gd name="T114" fmla="*/ 0 w 19162"/>
              <a:gd name="T115" fmla="*/ 82 h 83"/>
              <a:gd name="T116" fmla="*/ 408 w 19162"/>
              <a:gd name="T117" fmla="*/ 0 h 83"/>
              <a:gd name="T118" fmla="*/ 0 w 19162"/>
              <a:gd name="T119" fmla="*/ 8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9162" h="83">
                <a:moveTo>
                  <a:pt x="18754" y="82"/>
                </a:moveTo>
                <a:lnTo>
                  <a:pt x="19161" y="82"/>
                </a:lnTo>
                <a:lnTo>
                  <a:pt x="19161" y="0"/>
                </a:lnTo>
                <a:lnTo>
                  <a:pt x="18754" y="0"/>
                </a:lnTo>
                <a:lnTo>
                  <a:pt x="18754" y="82"/>
                </a:lnTo>
                <a:close/>
                <a:moveTo>
                  <a:pt x="17938" y="82"/>
                </a:moveTo>
                <a:lnTo>
                  <a:pt x="18346" y="82"/>
                </a:lnTo>
                <a:lnTo>
                  <a:pt x="18346" y="0"/>
                </a:lnTo>
                <a:lnTo>
                  <a:pt x="17938" y="0"/>
                </a:lnTo>
                <a:lnTo>
                  <a:pt x="17938" y="82"/>
                </a:lnTo>
                <a:close/>
                <a:moveTo>
                  <a:pt x="17123" y="82"/>
                </a:moveTo>
                <a:lnTo>
                  <a:pt x="17531" y="82"/>
                </a:lnTo>
                <a:lnTo>
                  <a:pt x="17531" y="0"/>
                </a:lnTo>
                <a:lnTo>
                  <a:pt x="17123" y="0"/>
                </a:lnTo>
                <a:lnTo>
                  <a:pt x="17123" y="82"/>
                </a:lnTo>
                <a:close/>
                <a:moveTo>
                  <a:pt x="16308" y="82"/>
                </a:moveTo>
                <a:lnTo>
                  <a:pt x="16715" y="82"/>
                </a:lnTo>
                <a:lnTo>
                  <a:pt x="16715" y="0"/>
                </a:lnTo>
                <a:lnTo>
                  <a:pt x="16308" y="0"/>
                </a:lnTo>
                <a:lnTo>
                  <a:pt x="16308" y="82"/>
                </a:lnTo>
                <a:close/>
                <a:moveTo>
                  <a:pt x="15492" y="82"/>
                </a:moveTo>
                <a:lnTo>
                  <a:pt x="15900" y="82"/>
                </a:lnTo>
                <a:lnTo>
                  <a:pt x="15900" y="0"/>
                </a:lnTo>
                <a:lnTo>
                  <a:pt x="15492" y="0"/>
                </a:lnTo>
                <a:lnTo>
                  <a:pt x="15492" y="82"/>
                </a:lnTo>
                <a:close/>
                <a:moveTo>
                  <a:pt x="14677" y="82"/>
                </a:moveTo>
                <a:lnTo>
                  <a:pt x="15084" y="82"/>
                </a:lnTo>
                <a:lnTo>
                  <a:pt x="15084" y="0"/>
                </a:lnTo>
                <a:lnTo>
                  <a:pt x="14677" y="0"/>
                </a:lnTo>
                <a:lnTo>
                  <a:pt x="14677" y="82"/>
                </a:lnTo>
                <a:close/>
                <a:moveTo>
                  <a:pt x="13861" y="82"/>
                </a:moveTo>
                <a:lnTo>
                  <a:pt x="14269" y="82"/>
                </a:lnTo>
                <a:lnTo>
                  <a:pt x="14269" y="0"/>
                </a:lnTo>
                <a:lnTo>
                  <a:pt x="13861" y="0"/>
                </a:lnTo>
                <a:lnTo>
                  <a:pt x="13861" y="82"/>
                </a:lnTo>
                <a:close/>
                <a:moveTo>
                  <a:pt x="13046" y="82"/>
                </a:moveTo>
                <a:lnTo>
                  <a:pt x="13453" y="82"/>
                </a:lnTo>
                <a:lnTo>
                  <a:pt x="13453" y="0"/>
                </a:lnTo>
                <a:lnTo>
                  <a:pt x="13046" y="0"/>
                </a:lnTo>
                <a:lnTo>
                  <a:pt x="13046" y="82"/>
                </a:lnTo>
                <a:close/>
                <a:moveTo>
                  <a:pt x="12230" y="82"/>
                </a:moveTo>
                <a:lnTo>
                  <a:pt x="12638" y="82"/>
                </a:lnTo>
                <a:lnTo>
                  <a:pt x="12638" y="0"/>
                </a:lnTo>
                <a:lnTo>
                  <a:pt x="12230" y="0"/>
                </a:lnTo>
                <a:lnTo>
                  <a:pt x="12230" y="82"/>
                </a:lnTo>
                <a:close/>
                <a:moveTo>
                  <a:pt x="11415" y="82"/>
                </a:moveTo>
                <a:lnTo>
                  <a:pt x="11822" y="82"/>
                </a:lnTo>
                <a:lnTo>
                  <a:pt x="11822" y="0"/>
                </a:lnTo>
                <a:lnTo>
                  <a:pt x="11415" y="0"/>
                </a:lnTo>
                <a:lnTo>
                  <a:pt x="11415" y="82"/>
                </a:lnTo>
                <a:close/>
                <a:moveTo>
                  <a:pt x="10599" y="82"/>
                </a:moveTo>
                <a:lnTo>
                  <a:pt x="11007" y="82"/>
                </a:lnTo>
                <a:lnTo>
                  <a:pt x="11007" y="0"/>
                </a:lnTo>
                <a:lnTo>
                  <a:pt x="10599" y="0"/>
                </a:lnTo>
                <a:lnTo>
                  <a:pt x="10599" y="82"/>
                </a:lnTo>
                <a:close/>
                <a:moveTo>
                  <a:pt x="9785" y="82"/>
                </a:moveTo>
                <a:lnTo>
                  <a:pt x="10192" y="82"/>
                </a:lnTo>
                <a:lnTo>
                  <a:pt x="10192" y="0"/>
                </a:lnTo>
                <a:lnTo>
                  <a:pt x="9785" y="0"/>
                </a:lnTo>
                <a:lnTo>
                  <a:pt x="9785" y="82"/>
                </a:lnTo>
                <a:close/>
                <a:moveTo>
                  <a:pt x="8970" y="82"/>
                </a:moveTo>
                <a:lnTo>
                  <a:pt x="9377" y="82"/>
                </a:lnTo>
                <a:lnTo>
                  <a:pt x="9377" y="0"/>
                </a:lnTo>
                <a:lnTo>
                  <a:pt x="8970" y="0"/>
                </a:lnTo>
                <a:lnTo>
                  <a:pt x="8970" y="82"/>
                </a:lnTo>
                <a:close/>
                <a:moveTo>
                  <a:pt x="8154" y="82"/>
                </a:moveTo>
                <a:lnTo>
                  <a:pt x="8562" y="82"/>
                </a:lnTo>
                <a:lnTo>
                  <a:pt x="8562" y="0"/>
                </a:lnTo>
                <a:lnTo>
                  <a:pt x="8154" y="0"/>
                </a:lnTo>
                <a:lnTo>
                  <a:pt x="8154" y="82"/>
                </a:lnTo>
                <a:close/>
                <a:moveTo>
                  <a:pt x="7339" y="82"/>
                </a:moveTo>
                <a:lnTo>
                  <a:pt x="7747" y="82"/>
                </a:lnTo>
                <a:lnTo>
                  <a:pt x="7747" y="0"/>
                </a:lnTo>
                <a:lnTo>
                  <a:pt x="7339" y="0"/>
                </a:lnTo>
                <a:lnTo>
                  <a:pt x="7339" y="82"/>
                </a:lnTo>
                <a:close/>
                <a:moveTo>
                  <a:pt x="6524" y="82"/>
                </a:moveTo>
                <a:lnTo>
                  <a:pt x="6931" y="82"/>
                </a:lnTo>
                <a:lnTo>
                  <a:pt x="6931" y="0"/>
                </a:lnTo>
                <a:lnTo>
                  <a:pt x="6524" y="0"/>
                </a:lnTo>
                <a:lnTo>
                  <a:pt x="6524" y="82"/>
                </a:lnTo>
                <a:close/>
                <a:moveTo>
                  <a:pt x="5708" y="82"/>
                </a:moveTo>
                <a:lnTo>
                  <a:pt x="6116" y="82"/>
                </a:lnTo>
                <a:lnTo>
                  <a:pt x="6116" y="0"/>
                </a:lnTo>
                <a:lnTo>
                  <a:pt x="5708" y="0"/>
                </a:lnTo>
                <a:lnTo>
                  <a:pt x="5708" y="82"/>
                </a:lnTo>
                <a:close/>
                <a:moveTo>
                  <a:pt x="4893" y="82"/>
                </a:moveTo>
                <a:lnTo>
                  <a:pt x="5301" y="82"/>
                </a:lnTo>
                <a:lnTo>
                  <a:pt x="5301" y="0"/>
                </a:lnTo>
                <a:lnTo>
                  <a:pt x="4893" y="0"/>
                </a:lnTo>
                <a:lnTo>
                  <a:pt x="4893" y="82"/>
                </a:lnTo>
                <a:close/>
                <a:moveTo>
                  <a:pt x="4077" y="82"/>
                </a:moveTo>
                <a:lnTo>
                  <a:pt x="4485" y="82"/>
                </a:lnTo>
                <a:lnTo>
                  <a:pt x="4485" y="0"/>
                </a:lnTo>
                <a:lnTo>
                  <a:pt x="4077" y="0"/>
                </a:lnTo>
                <a:lnTo>
                  <a:pt x="4077" y="82"/>
                </a:lnTo>
                <a:close/>
                <a:moveTo>
                  <a:pt x="3262" y="82"/>
                </a:moveTo>
                <a:lnTo>
                  <a:pt x="3670" y="82"/>
                </a:lnTo>
                <a:lnTo>
                  <a:pt x="3670" y="0"/>
                </a:lnTo>
                <a:lnTo>
                  <a:pt x="3262" y="0"/>
                </a:lnTo>
                <a:lnTo>
                  <a:pt x="3262" y="82"/>
                </a:lnTo>
                <a:close/>
                <a:moveTo>
                  <a:pt x="2446" y="82"/>
                </a:moveTo>
                <a:lnTo>
                  <a:pt x="2854" y="82"/>
                </a:lnTo>
                <a:lnTo>
                  <a:pt x="2854" y="0"/>
                </a:lnTo>
                <a:lnTo>
                  <a:pt x="2446" y="0"/>
                </a:lnTo>
                <a:lnTo>
                  <a:pt x="2446" y="82"/>
                </a:lnTo>
                <a:close/>
                <a:moveTo>
                  <a:pt x="1631" y="82"/>
                </a:moveTo>
                <a:lnTo>
                  <a:pt x="2038" y="82"/>
                </a:lnTo>
                <a:lnTo>
                  <a:pt x="2038" y="0"/>
                </a:lnTo>
                <a:lnTo>
                  <a:pt x="1631" y="0"/>
                </a:lnTo>
                <a:lnTo>
                  <a:pt x="1631" y="82"/>
                </a:lnTo>
                <a:close/>
                <a:moveTo>
                  <a:pt x="815" y="82"/>
                </a:moveTo>
                <a:lnTo>
                  <a:pt x="1223" y="82"/>
                </a:lnTo>
                <a:lnTo>
                  <a:pt x="1223" y="0"/>
                </a:lnTo>
                <a:lnTo>
                  <a:pt x="815" y="0"/>
                </a:lnTo>
                <a:lnTo>
                  <a:pt x="815" y="82"/>
                </a:lnTo>
                <a:close/>
                <a:moveTo>
                  <a:pt x="0" y="82"/>
                </a:moveTo>
                <a:lnTo>
                  <a:pt x="408" y="82"/>
                </a:lnTo>
                <a:lnTo>
                  <a:pt x="408" y="0"/>
                </a:lnTo>
                <a:lnTo>
                  <a:pt x="0" y="0"/>
                </a:lnTo>
                <a:lnTo>
                  <a:pt x="0" y="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7E5F9D55-8880-CB40-AECB-2402D6B9F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87" y="2224525"/>
            <a:ext cx="2071094" cy="2414446"/>
          </a:xfrm>
          <a:custGeom>
            <a:avLst/>
            <a:gdLst>
              <a:gd name="T0" fmla="*/ 2641 w 3324"/>
              <a:gd name="T1" fmla="*/ 0 h 3874"/>
              <a:gd name="T2" fmla="*/ 2641 w 3324"/>
              <a:gd name="T3" fmla="*/ 0 h 3874"/>
              <a:gd name="T4" fmla="*/ 283 w 3324"/>
              <a:gd name="T5" fmla="*/ 0 h 3874"/>
              <a:gd name="T6" fmla="*/ 283 w 3324"/>
              <a:gd name="T7" fmla="*/ 0 h 3874"/>
              <a:gd name="T8" fmla="*/ 0 w 3324"/>
              <a:gd name="T9" fmla="*/ 283 h 3874"/>
              <a:gd name="T10" fmla="*/ 0 w 3324"/>
              <a:gd name="T11" fmla="*/ 2954 h 3874"/>
              <a:gd name="T12" fmla="*/ 0 w 3324"/>
              <a:gd name="T13" fmla="*/ 2954 h 3874"/>
              <a:gd name="T14" fmla="*/ 159 w 3324"/>
              <a:gd name="T15" fmla="*/ 3208 h 3874"/>
              <a:gd name="T16" fmla="*/ 1441 w 3324"/>
              <a:gd name="T17" fmla="*/ 3835 h 3874"/>
              <a:gd name="T18" fmla="*/ 1441 w 3324"/>
              <a:gd name="T19" fmla="*/ 3835 h 3874"/>
              <a:gd name="T20" fmla="*/ 1690 w 3324"/>
              <a:gd name="T21" fmla="*/ 3835 h 3874"/>
              <a:gd name="T22" fmla="*/ 2973 w 3324"/>
              <a:gd name="T23" fmla="*/ 3208 h 3874"/>
              <a:gd name="T24" fmla="*/ 2973 w 3324"/>
              <a:gd name="T25" fmla="*/ 3208 h 3874"/>
              <a:gd name="T26" fmla="*/ 3131 w 3324"/>
              <a:gd name="T27" fmla="*/ 2954 h 3874"/>
              <a:gd name="T28" fmla="*/ 3131 w 3324"/>
              <a:gd name="T29" fmla="*/ 573 h 3874"/>
              <a:gd name="T30" fmla="*/ 3131 w 3324"/>
              <a:gd name="T31" fmla="*/ 283 h 3874"/>
              <a:gd name="T32" fmla="*/ 3131 w 3324"/>
              <a:gd name="T33" fmla="*/ 191 h 3874"/>
              <a:gd name="T34" fmla="*/ 3131 w 3324"/>
              <a:gd name="T35" fmla="*/ 191 h 3874"/>
              <a:gd name="T36" fmla="*/ 3323 w 3324"/>
              <a:gd name="T37" fmla="*/ 0 h 3874"/>
              <a:gd name="T38" fmla="*/ 2641 w 3324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0"/>
                </a:moveTo>
                <a:lnTo>
                  <a:pt x="2641" y="0"/>
                </a:lnTo>
                <a:lnTo>
                  <a:pt x="283" y="0"/>
                </a:lnTo>
                <a:lnTo>
                  <a:pt x="283" y="0"/>
                </a:lnTo>
                <a:cubicBezTo>
                  <a:pt x="126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59" y="3208"/>
                </a:cubicBezTo>
                <a:lnTo>
                  <a:pt x="1441" y="3835"/>
                </a:lnTo>
                <a:lnTo>
                  <a:pt x="1441" y="3835"/>
                </a:lnTo>
                <a:cubicBezTo>
                  <a:pt x="1520" y="3873"/>
                  <a:pt x="1611" y="3873"/>
                  <a:pt x="1690" y="3835"/>
                </a:cubicBezTo>
                <a:lnTo>
                  <a:pt x="2973" y="3208"/>
                </a:lnTo>
                <a:lnTo>
                  <a:pt x="2973" y="3208"/>
                </a:lnTo>
                <a:cubicBezTo>
                  <a:pt x="3070" y="3161"/>
                  <a:pt x="3131" y="3062"/>
                  <a:pt x="3131" y="2954"/>
                </a:cubicBezTo>
                <a:lnTo>
                  <a:pt x="3131" y="573"/>
                </a:lnTo>
                <a:lnTo>
                  <a:pt x="3131" y="283"/>
                </a:lnTo>
                <a:lnTo>
                  <a:pt x="3131" y="191"/>
                </a:lnTo>
                <a:lnTo>
                  <a:pt x="3131" y="191"/>
                </a:lnTo>
                <a:cubicBezTo>
                  <a:pt x="3131" y="86"/>
                  <a:pt x="3217" y="0"/>
                  <a:pt x="3323" y="0"/>
                </a:cubicBezTo>
                <a:lnTo>
                  <a:pt x="2641" y="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E2ECE2C-BCCC-5542-B08D-8232F7DF9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222" y="222452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8" name="Freeform 144">
            <a:extLst>
              <a:ext uri="{FF2B5EF4-FFF2-40B4-BE49-F238E27FC236}">
                <a16:creationId xmlns:a16="http://schemas.microsoft.com/office/drawing/2014/main" id="{D6804579-0164-494A-92CA-FED4798F2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8444" y="2219032"/>
            <a:ext cx="2071094" cy="2414446"/>
          </a:xfrm>
          <a:custGeom>
            <a:avLst/>
            <a:gdLst>
              <a:gd name="T0" fmla="*/ 2641 w 3324"/>
              <a:gd name="T1" fmla="*/ 3873 h 3874"/>
              <a:gd name="T2" fmla="*/ 2641 w 3324"/>
              <a:gd name="T3" fmla="*/ 3873 h 3874"/>
              <a:gd name="T4" fmla="*/ 284 w 3324"/>
              <a:gd name="T5" fmla="*/ 3873 h 3874"/>
              <a:gd name="T6" fmla="*/ 284 w 3324"/>
              <a:gd name="T7" fmla="*/ 3873 h 3874"/>
              <a:gd name="T8" fmla="*/ 0 w 3324"/>
              <a:gd name="T9" fmla="*/ 3590 h 3874"/>
              <a:gd name="T10" fmla="*/ 0 w 3324"/>
              <a:gd name="T11" fmla="*/ 919 h 3874"/>
              <a:gd name="T12" fmla="*/ 0 w 3324"/>
              <a:gd name="T13" fmla="*/ 919 h 3874"/>
              <a:gd name="T14" fmla="*/ 159 w 3324"/>
              <a:gd name="T15" fmla="*/ 665 h 3874"/>
              <a:gd name="T16" fmla="*/ 1441 w 3324"/>
              <a:gd name="T17" fmla="*/ 39 h 3874"/>
              <a:gd name="T18" fmla="*/ 1441 w 3324"/>
              <a:gd name="T19" fmla="*/ 39 h 3874"/>
              <a:gd name="T20" fmla="*/ 1691 w 3324"/>
              <a:gd name="T21" fmla="*/ 39 h 3874"/>
              <a:gd name="T22" fmla="*/ 2973 w 3324"/>
              <a:gd name="T23" fmla="*/ 665 h 3874"/>
              <a:gd name="T24" fmla="*/ 2973 w 3324"/>
              <a:gd name="T25" fmla="*/ 665 h 3874"/>
              <a:gd name="T26" fmla="*/ 3133 w 3324"/>
              <a:gd name="T27" fmla="*/ 919 h 3874"/>
              <a:gd name="T28" fmla="*/ 3133 w 3324"/>
              <a:gd name="T29" fmla="*/ 3300 h 3874"/>
              <a:gd name="T30" fmla="*/ 3133 w 3324"/>
              <a:gd name="T31" fmla="*/ 3590 h 3874"/>
              <a:gd name="T32" fmla="*/ 3133 w 3324"/>
              <a:gd name="T33" fmla="*/ 3682 h 3874"/>
              <a:gd name="T34" fmla="*/ 3133 w 3324"/>
              <a:gd name="T35" fmla="*/ 3682 h 3874"/>
              <a:gd name="T36" fmla="*/ 3323 w 3324"/>
              <a:gd name="T37" fmla="*/ 3873 h 3874"/>
              <a:gd name="T38" fmla="*/ 2641 w 3324"/>
              <a:gd name="T39" fmla="*/ 3873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3873"/>
                </a:moveTo>
                <a:lnTo>
                  <a:pt x="2641" y="3873"/>
                </a:lnTo>
                <a:lnTo>
                  <a:pt x="284" y="3873"/>
                </a:lnTo>
                <a:lnTo>
                  <a:pt x="284" y="3873"/>
                </a:lnTo>
                <a:cubicBezTo>
                  <a:pt x="127" y="3873"/>
                  <a:pt x="0" y="3747"/>
                  <a:pt x="0" y="3590"/>
                </a:cubicBezTo>
                <a:lnTo>
                  <a:pt x="0" y="919"/>
                </a:lnTo>
                <a:lnTo>
                  <a:pt x="0" y="919"/>
                </a:lnTo>
                <a:cubicBezTo>
                  <a:pt x="0" y="811"/>
                  <a:pt x="62" y="712"/>
                  <a:pt x="159" y="665"/>
                </a:cubicBezTo>
                <a:lnTo>
                  <a:pt x="1441" y="39"/>
                </a:lnTo>
                <a:lnTo>
                  <a:pt x="1441" y="39"/>
                </a:lnTo>
                <a:cubicBezTo>
                  <a:pt x="1520" y="0"/>
                  <a:pt x="1612" y="0"/>
                  <a:pt x="1691" y="39"/>
                </a:cubicBezTo>
                <a:lnTo>
                  <a:pt x="2973" y="665"/>
                </a:lnTo>
                <a:lnTo>
                  <a:pt x="2973" y="665"/>
                </a:lnTo>
                <a:cubicBezTo>
                  <a:pt x="3071" y="712"/>
                  <a:pt x="3133" y="811"/>
                  <a:pt x="3133" y="919"/>
                </a:cubicBezTo>
                <a:lnTo>
                  <a:pt x="3133" y="3300"/>
                </a:lnTo>
                <a:lnTo>
                  <a:pt x="3133" y="3590"/>
                </a:lnTo>
                <a:lnTo>
                  <a:pt x="3133" y="3682"/>
                </a:lnTo>
                <a:lnTo>
                  <a:pt x="3133" y="3682"/>
                </a:lnTo>
                <a:cubicBezTo>
                  <a:pt x="3133" y="3788"/>
                  <a:pt x="3218" y="3873"/>
                  <a:pt x="3323" y="3873"/>
                </a:cubicBezTo>
                <a:lnTo>
                  <a:pt x="2641" y="3873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9" name="Freeform 145">
            <a:extLst>
              <a:ext uri="{FF2B5EF4-FFF2-40B4-BE49-F238E27FC236}">
                <a16:creationId xmlns:a16="http://schemas.microsoft.com/office/drawing/2014/main" id="{7889CD59-044B-0145-A6EC-482D28CF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8677" y="4073127"/>
            <a:ext cx="238972" cy="560349"/>
          </a:xfrm>
          <a:custGeom>
            <a:avLst/>
            <a:gdLst>
              <a:gd name="T0" fmla="*/ 382 w 383"/>
              <a:gd name="T1" fmla="*/ 0 h 898"/>
              <a:gd name="T2" fmla="*/ 382 w 383"/>
              <a:gd name="T3" fmla="*/ 706 h 898"/>
              <a:gd name="T4" fmla="*/ 382 w 383"/>
              <a:gd name="T5" fmla="*/ 706 h 898"/>
              <a:gd name="T6" fmla="*/ 190 w 383"/>
              <a:gd name="T7" fmla="*/ 897 h 898"/>
              <a:gd name="T8" fmla="*/ 190 w 383"/>
              <a:gd name="T9" fmla="*/ 897 h 898"/>
              <a:gd name="T10" fmla="*/ 0 w 383"/>
              <a:gd name="T11" fmla="*/ 706 h 898"/>
              <a:gd name="T12" fmla="*/ 0 w 383"/>
              <a:gd name="T13" fmla="*/ 324 h 898"/>
              <a:gd name="T14" fmla="*/ 0 w 383"/>
              <a:gd name="T15" fmla="*/ 0 h 898"/>
              <a:gd name="T16" fmla="*/ 382 w 383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0"/>
                </a:moveTo>
                <a:lnTo>
                  <a:pt x="382" y="706"/>
                </a:lnTo>
                <a:lnTo>
                  <a:pt x="382" y="706"/>
                </a:lnTo>
                <a:cubicBezTo>
                  <a:pt x="382" y="812"/>
                  <a:pt x="296" y="897"/>
                  <a:pt x="190" y="897"/>
                </a:cubicBezTo>
                <a:lnTo>
                  <a:pt x="190" y="897"/>
                </a:lnTo>
                <a:cubicBezTo>
                  <a:pt x="85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2" y="0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0" name="Freeform 217">
            <a:extLst>
              <a:ext uri="{FF2B5EF4-FFF2-40B4-BE49-F238E27FC236}">
                <a16:creationId xmlns:a16="http://schemas.microsoft.com/office/drawing/2014/main" id="{D72196B6-7BF0-B449-AA92-778592BEC0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023" y="2224525"/>
            <a:ext cx="2071094" cy="2414446"/>
          </a:xfrm>
          <a:custGeom>
            <a:avLst/>
            <a:gdLst>
              <a:gd name="T0" fmla="*/ 2642 w 3325"/>
              <a:gd name="T1" fmla="*/ 0 h 3874"/>
              <a:gd name="T2" fmla="*/ 2642 w 3325"/>
              <a:gd name="T3" fmla="*/ 0 h 3874"/>
              <a:gd name="T4" fmla="*/ 284 w 3325"/>
              <a:gd name="T5" fmla="*/ 0 h 3874"/>
              <a:gd name="T6" fmla="*/ 284 w 3325"/>
              <a:gd name="T7" fmla="*/ 0 h 3874"/>
              <a:gd name="T8" fmla="*/ 0 w 3325"/>
              <a:gd name="T9" fmla="*/ 283 h 3874"/>
              <a:gd name="T10" fmla="*/ 0 w 3325"/>
              <a:gd name="T11" fmla="*/ 2954 h 3874"/>
              <a:gd name="T12" fmla="*/ 0 w 3325"/>
              <a:gd name="T13" fmla="*/ 2954 h 3874"/>
              <a:gd name="T14" fmla="*/ 160 w 3325"/>
              <a:gd name="T15" fmla="*/ 3208 h 3874"/>
              <a:gd name="T16" fmla="*/ 1443 w 3325"/>
              <a:gd name="T17" fmla="*/ 3835 h 3874"/>
              <a:gd name="T18" fmla="*/ 1443 w 3325"/>
              <a:gd name="T19" fmla="*/ 3835 h 3874"/>
              <a:gd name="T20" fmla="*/ 1691 w 3325"/>
              <a:gd name="T21" fmla="*/ 3835 h 3874"/>
              <a:gd name="T22" fmla="*/ 2974 w 3325"/>
              <a:gd name="T23" fmla="*/ 3208 h 3874"/>
              <a:gd name="T24" fmla="*/ 2974 w 3325"/>
              <a:gd name="T25" fmla="*/ 3208 h 3874"/>
              <a:gd name="T26" fmla="*/ 3133 w 3325"/>
              <a:gd name="T27" fmla="*/ 2954 h 3874"/>
              <a:gd name="T28" fmla="*/ 3133 w 3325"/>
              <a:gd name="T29" fmla="*/ 573 h 3874"/>
              <a:gd name="T30" fmla="*/ 3133 w 3325"/>
              <a:gd name="T31" fmla="*/ 283 h 3874"/>
              <a:gd name="T32" fmla="*/ 3133 w 3325"/>
              <a:gd name="T33" fmla="*/ 191 h 3874"/>
              <a:gd name="T34" fmla="*/ 3133 w 3325"/>
              <a:gd name="T35" fmla="*/ 191 h 3874"/>
              <a:gd name="T36" fmla="*/ 3324 w 3325"/>
              <a:gd name="T37" fmla="*/ 0 h 3874"/>
              <a:gd name="T38" fmla="*/ 2642 w 3325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5" h="3874">
                <a:moveTo>
                  <a:pt x="2642" y="0"/>
                </a:moveTo>
                <a:lnTo>
                  <a:pt x="2642" y="0"/>
                </a:lnTo>
                <a:lnTo>
                  <a:pt x="284" y="0"/>
                </a:lnTo>
                <a:lnTo>
                  <a:pt x="284" y="0"/>
                </a:lnTo>
                <a:cubicBezTo>
                  <a:pt x="128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60" y="3208"/>
                </a:cubicBezTo>
                <a:lnTo>
                  <a:pt x="1443" y="3835"/>
                </a:lnTo>
                <a:lnTo>
                  <a:pt x="1443" y="3835"/>
                </a:lnTo>
                <a:cubicBezTo>
                  <a:pt x="1521" y="3873"/>
                  <a:pt x="1612" y="3873"/>
                  <a:pt x="1691" y="3835"/>
                </a:cubicBezTo>
                <a:lnTo>
                  <a:pt x="2974" y="3208"/>
                </a:lnTo>
                <a:lnTo>
                  <a:pt x="2974" y="3208"/>
                </a:lnTo>
                <a:cubicBezTo>
                  <a:pt x="3071" y="3161"/>
                  <a:pt x="3133" y="3062"/>
                  <a:pt x="3133" y="2954"/>
                </a:cubicBezTo>
                <a:lnTo>
                  <a:pt x="3133" y="573"/>
                </a:lnTo>
                <a:lnTo>
                  <a:pt x="3133" y="283"/>
                </a:lnTo>
                <a:lnTo>
                  <a:pt x="3133" y="191"/>
                </a:lnTo>
                <a:lnTo>
                  <a:pt x="3133" y="191"/>
                </a:lnTo>
                <a:cubicBezTo>
                  <a:pt x="3133" y="86"/>
                  <a:pt x="3219" y="0"/>
                  <a:pt x="3324" y="0"/>
                </a:cubicBezTo>
                <a:lnTo>
                  <a:pt x="2642" y="0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1" name="Freeform 218">
            <a:extLst>
              <a:ext uri="{FF2B5EF4-FFF2-40B4-BE49-F238E27FC236}">
                <a16:creationId xmlns:a16="http://schemas.microsoft.com/office/drawing/2014/main" id="{6254A50A-E786-F44F-9F92-2105B1995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003" y="2224524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2" name="Freeform 293">
            <a:extLst>
              <a:ext uri="{FF2B5EF4-FFF2-40B4-BE49-F238E27FC236}">
                <a16:creationId xmlns:a16="http://schemas.microsoft.com/office/drawing/2014/main" id="{2771E346-7030-0B44-B00E-AF6DCEB6A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8549" y="2219032"/>
            <a:ext cx="2071094" cy="2414446"/>
          </a:xfrm>
          <a:custGeom>
            <a:avLst/>
            <a:gdLst>
              <a:gd name="T0" fmla="*/ 2641 w 3324"/>
              <a:gd name="T1" fmla="*/ 3873 h 3874"/>
              <a:gd name="T2" fmla="*/ 2641 w 3324"/>
              <a:gd name="T3" fmla="*/ 3873 h 3874"/>
              <a:gd name="T4" fmla="*/ 283 w 3324"/>
              <a:gd name="T5" fmla="*/ 3873 h 3874"/>
              <a:gd name="T6" fmla="*/ 283 w 3324"/>
              <a:gd name="T7" fmla="*/ 3873 h 3874"/>
              <a:gd name="T8" fmla="*/ 0 w 3324"/>
              <a:gd name="T9" fmla="*/ 3590 h 3874"/>
              <a:gd name="T10" fmla="*/ 0 w 3324"/>
              <a:gd name="T11" fmla="*/ 919 h 3874"/>
              <a:gd name="T12" fmla="*/ 0 w 3324"/>
              <a:gd name="T13" fmla="*/ 919 h 3874"/>
              <a:gd name="T14" fmla="*/ 159 w 3324"/>
              <a:gd name="T15" fmla="*/ 665 h 3874"/>
              <a:gd name="T16" fmla="*/ 1441 w 3324"/>
              <a:gd name="T17" fmla="*/ 39 h 3874"/>
              <a:gd name="T18" fmla="*/ 1441 w 3324"/>
              <a:gd name="T19" fmla="*/ 39 h 3874"/>
              <a:gd name="T20" fmla="*/ 1690 w 3324"/>
              <a:gd name="T21" fmla="*/ 39 h 3874"/>
              <a:gd name="T22" fmla="*/ 2972 w 3324"/>
              <a:gd name="T23" fmla="*/ 665 h 3874"/>
              <a:gd name="T24" fmla="*/ 2972 w 3324"/>
              <a:gd name="T25" fmla="*/ 665 h 3874"/>
              <a:gd name="T26" fmla="*/ 3131 w 3324"/>
              <a:gd name="T27" fmla="*/ 919 h 3874"/>
              <a:gd name="T28" fmla="*/ 3131 w 3324"/>
              <a:gd name="T29" fmla="*/ 3300 h 3874"/>
              <a:gd name="T30" fmla="*/ 3131 w 3324"/>
              <a:gd name="T31" fmla="*/ 3590 h 3874"/>
              <a:gd name="T32" fmla="*/ 3131 w 3324"/>
              <a:gd name="T33" fmla="*/ 3682 h 3874"/>
              <a:gd name="T34" fmla="*/ 3131 w 3324"/>
              <a:gd name="T35" fmla="*/ 3682 h 3874"/>
              <a:gd name="T36" fmla="*/ 3323 w 3324"/>
              <a:gd name="T37" fmla="*/ 3873 h 3874"/>
              <a:gd name="T38" fmla="*/ 2641 w 3324"/>
              <a:gd name="T39" fmla="*/ 3873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3873"/>
                </a:moveTo>
                <a:lnTo>
                  <a:pt x="2641" y="3873"/>
                </a:lnTo>
                <a:lnTo>
                  <a:pt x="283" y="3873"/>
                </a:lnTo>
                <a:lnTo>
                  <a:pt x="283" y="3873"/>
                </a:lnTo>
                <a:cubicBezTo>
                  <a:pt x="126" y="3873"/>
                  <a:pt x="0" y="3747"/>
                  <a:pt x="0" y="3590"/>
                </a:cubicBezTo>
                <a:lnTo>
                  <a:pt x="0" y="919"/>
                </a:lnTo>
                <a:lnTo>
                  <a:pt x="0" y="919"/>
                </a:lnTo>
                <a:cubicBezTo>
                  <a:pt x="0" y="811"/>
                  <a:pt x="61" y="712"/>
                  <a:pt x="159" y="665"/>
                </a:cubicBezTo>
                <a:lnTo>
                  <a:pt x="1441" y="39"/>
                </a:lnTo>
                <a:lnTo>
                  <a:pt x="1441" y="39"/>
                </a:lnTo>
                <a:cubicBezTo>
                  <a:pt x="1519" y="0"/>
                  <a:pt x="1611" y="0"/>
                  <a:pt x="1690" y="39"/>
                </a:cubicBezTo>
                <a:lnTo>
                  <a:pt x="2972" y="665"/>
                </a:lnTo>
                <a:lnTo>
                  <a:pt x="2972" y="665"/>
                </a:lnTo>
                <a:cubicBezTo>
                  <a:pt x="3070" y="712"/>
                  <a:pt x="3131" y="811"/>
                  <a:pt x="3131" y="919"/>
                </a:cubicBezTo>
                <a:lnTo>
                  <a:pt x="3131" y="3300"/>
                </a:lnTo>
                <a:lnTo>
                  <a:pt x="3131" y="3590"/>
                </a:lnTo>
                <a:lnTo>
                  <a:pt x="3131" y="3682"/>
                </a:lnTo>
                <a:lnTo>
                  <a:pt x="3131" y="3682"/>
                </a:lnTo>
                <a:cubicBezTo>
                  <a:pt x="3131" y="3788"/>
                  <a:pt x="3217" y="3873"/>
                  <a:pt x="3323" y="3873"/>
                </a:cubicBezTo>
                <a:lnTo>
                  <a:pt x="2641" y="3873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3" name="Freeform 294">
            <a:extLst>
              <a:ext uri="{FF2B5EF4-FFF2-40B4-BE49-F238E27FC236}">
                <a16:creationId xmlns:a16="http://schemas.microsoft.com/office/drawing/2014/main" id="{DE390A1D-8951-2248-892A-17B9D2D6A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783" y="4073127"/>
            <a:ext cx="238974" cy="560349"/>
          </a:xfrm>
          <a:custGeom>
            <a:avLst/>
            <a:gdLst>
              <a:gd name="T0" fmla="*/ 383 w 384"/>
              <a:gd name="T1" fmla="*/ 0 h 898"/>
              <a:gd name="T2" fmla="*/ 383 w 384"/>
              <a:gd name="T3" fmla="*/ 706 h 898"/>
              <a:gd name="T4" fmla="*/ 383 w 384"/>
              <a:gd name="T5" fmla="*/ 706 h 898"/>
              <a:gd name="T6" fmla="*/ 192 w 384"/>
              <a:gd name="T7" fmla="*/ 897 h 898"/>
              <a:gd name="T8" fmla="*/ 192 w 384"/>
              <a:gd name="T9" fmla="*/ 897 h 898"/>
              <a:gd name="T10" fmla="*/ 0 w 384"/>
              <a:gd name="T11" fmla="*/ 706 h 898"/>
              <a:gd name="T12" fmla="*/ 0 w 384"/>
              <a:gd name="T13" fmla="*/ 324 h 898"/>
              <a:gd name="T14" fmla="*/ 0 w 384"/>
              <a:gd name="T15" fmla="*/ 0 h 898"/>
              <a:gd name="T16" fmla="*/ 383 w 384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0"/>
                </a:moveTo>
                <a:lnTo>
                  <a:pt x="383" y="706"/>
                </a:lnTo>
                <a:lnTo>
                  <a:pt x="383" y="706"/>
                </a:lnTo>
                <a:cubicBezTo>
                  <a:pt x="383" y="812"/>
                  <a:pt x="297" y="897"/>
                  <a:pt x="192" y="897"/>
                </a:cubicBezTo>
                <a:lnTo>
                  <a:pt x="192" y="897"/>
                </a:lnTo>
                <a:cubicBezTo>
                  <a:pt x="86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3" y="0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4" name="Freeform 369">
            <a:extLst>
              <a:ext uri="{FF2B5EF4-FFF2-40B4-BE49-F238E27FC236}">
                <a16:creationId xmlns:a16="http://schemas.microsoft.com/office/drawing/2014/main" id="{EE4AC9CF-623A-EA4D-979B-03DD585BB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222" y="2784873"/>
            <a:ext cx="238974" cy="1288254"/>
          </a:xfrm>
          <a:custGeom>
            <a:avLst/>
            <a:gdLst>
              <a:gd name="T0" fmla="*/ 0 w 384"/>
              <a:gd name="T1" fmla="*/ 2069 h 2070"/>
              <a:gd name="T2" fmla="*/ 383 w 384"/>
              <a:gd name="T3" fmla="*/ 2069 h 2070"/>
              <a:gd name="T4" fmla="*/ 383 w 384"/>
              <a:gd name="T5" fmla="*/ 0 h 2070"/>
              <a:gd name="T6" fmla="*/ 0 w 384"/>
              <a:gd name="T7" fmla="*/ 0 h 2070"/>
              <a:gd name="T8" fmla="*/ 0 w 384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2070">
                <a:moveTo>
                  <a:pt x="0" y="2069"/>
                </a:moveTo>
                <a:lnTo>
                  <a:pt x="383" y="2069"/>
                </a:lnTo>
                <a:lnTo>
                  <a:pt x="383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5" name="Freeform 370">
            <a:extLst>
              <a:ext uri="{FF2B5EF4-FFF2-40B4-BE49-F238E27FC236}">
                <a16:creationId xmlns:a16="http://schemas.microsoft.com/office/drawing/2014/main" id="{4C4AEF4A-D495-F847-B186-DC07D775A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8677" y="2784873"/>
            <a:ext cx="238972" cy="1288254"/>
          </a:xfrm>
          <a:custGeom>
            <a:avLst/>
            <a:gdLst>
              <a:gd name="T0" fmla="*/ 0 w 383"/>
              <a:gd name="T1" fmla="*/ 0 h 2070"/>
              <a:gd name="T2" fmla="*/ 382 w 383"/>
              <a:gd name="T3" fmla="*/ 0 h 2070"/>
              <a:gd name="T4" fmla="*/ 382 w 383"/>
              <a:gd name="T5" fmla="*/ 2069 h 2070"/>
              <a:gd name="T6" fmla="*/ 0 w 383"/>
              <a:gd name="T7" fmla="*/ 2069 h 2070"/>
              <a:gd name="T8" fmla="*/ 0 w 383"/>
              <a:gd name="T9" fmla="*/ 0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2070">
                <a:moveTo>
                  <a:pt x="0" y="0"/>
                </a:moveTo>
                <a:lnTo>
                  <a:pt x="382" y="0"/>
                </a:lnTo>
                <a:lnTo>
                  <a:pt x="382" y="2069"/>
                </a:lnTo>
                <a:lnTo>
                  <a:pt x="0" y="206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6" name="Freeform 371">
            <a:extLst>
              <a:ext uri="{FF2B5EF4-FFF2-40B4-BE49-F238E27FC236}">
                <a16:creationId xmlns:a16="http://schemas.microsoft.com/office/drawing/2014/main" id="{CFA53FAF-764B-1341-A6C0-0A60B068D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003" y="2784873"/>
            <a:ext cx="238974" cy="1288254"/>
          </a:xfrm>
          <a:custGeom>
            <a:avLst/>
            <a:gdLst>
              <a:gd name="T0" fmla="*/ 0 w 383"/>
              <a:gd name="T1" fmla="*/ 2069 h 2070"/>
              <a:gd name="T2" fmla="*/ 382 w 383"/>
              <a:gd name="T3" fmla="*/ 2069 h 2070"/>
              <a:gd name="T4" fmla="*/ 382 w 383"/>
              <a:gd name="T5" fmla="*/ 0 h 2070"/>
              <a:gd name="T6" fmla="*/ 0 w 383"/>
              <a:gd name="T7" fmla="*/ 0 h 2070"/>
              <a:gd name="T8" fmla="*/ 0 w 383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3" h="2070">
                <a:moveTo>
                  <a:pt x="0" y="2069"/>
                </a:moveTo>
                <a:lnTo>
                  <a:pt x="382" y="2069"/>
                </a:lnTo>
                <a:lnTo>
                  <a:pt x="382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17" name="Freeform 372">
            <a:extLst>
              <a:ext uri="{FF2B5EF4-FFF2-40B4-BE49-F238E27FC236}">
                <a16:creationId xmlns:a16="http://schemas.microsoft.com/office/drawing/2014/main" id="{025BD5F0-A589-2949-841B-B35E97560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8783" y="2784873"/>
            <a:ext cx="238974" cy="1288254"/>
          </a:xfrm>
          <a:custGeom>
            <a:avLst/>
            <a:gdLst>
              <a:gd name="T0" fmla="*/ 0 w 384"/>
              <a:gd name="T1" fmla="*/ 0 h 2070"/>
              <a:gd name="T2" fmla="*/ 383 w 384"/>
              <a:gd name="T3" fmla="*/ 0 h 2070"/>
              <a:gd name="T4" fmla="*/ 383 w 384"/>
              <a:gd name="T5" fmla="*/ 2069 h 2070"/>
              <a:gd name="T6" fmla="*/ 0 w 384"/>
              <a:gd name="T7" fmla="*/ 2069 h 2070"/>
              <a:gd name="T8" fmla="*/ 0 w 384"/>
              <a:gd name="T9" fmla="*/ 0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2070">
                <a:moveTo>
                  <a:pt x="0" y="0"/>
                </a:moveTo>
                <a:lnTo>
                  <a:pt x="383" y="0"/>
                </a:lnTo>
                <a:lnTo>
                  <a:pt x="383" y="2069"/>
                </a:lnTo>
                <a:lnTo>
                  <a:pt x="0" y="206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6B491E71-6B96-A342-9032-98AB50782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594" y="222452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solidFill>
            <a:srgbClr val="000000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7" name="Freeform 145">
            <a:extLst>
              <a:ext uri="{FF2B5EF4-FFF2-40B4-BE49-F238E27FC236}">
                <a16:creationId xmlns:a16="http://schemas.microsoft.com/office/drawing/2014/main" id="{8713D9F2-BCF0-5245-932E-69D03A2B3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049" y="4073127"/>
            <a:ext cx="238972" cy="560349"/>
          </a:xfrm>
          <a:custGeom>
            <a:avLst/>
            <a:gdLst>
              <a:gd name="T0" fmla="*/ 382 w 383"/>
              <a:gd name="T1" fmla="*/ 0 h 898"/>
              <a:gd name="T2" fmla="*/ 382 w 383"/>
              <a:gd name="T3" fmla="*/ 706 h 898"/>
              <a:gd name="T4" fmla="*/ 382 w 383"/>
              <a:gd name="T5" fmla="*/ 706 h 898"/>
              <a:gd name="T6" fmla="*/ 190 w 383"/>
              <a:gd name="T7" fmla="*/ 897 h 898"/>
              <a:gd name="T8" fmla="*/ 190 w 383"/>
              <a:gd name="T9" fmla="*/ 897 h 898"/>
              <a:gd name="T10" fmla="*/ 0 w 383"/>
              <a:gd name="T11" fmla="*/ 706 h 898"/>
              <a:gd name="T12" fmla="*/ 0 w 383"/>
              <a:gd name="T13" fmla="*/ 324 h 898"/>
              <a:gd name="T14" fmla="*/ 0 w 383"/>
              <a:gd name="T15" fmla="*/ 0 h 898"/>
              <a:gd name="T16" fmla="*/ 382 w 383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0"/>
                </a:moveTo>
                <a:lnTo>
                  <a:pt x="382" y="706"/>
                </a:lnTo>
                <a:lnTo>
                  <a:pt x="382" y="706"/>
                </a:lnTo>
                <a:cubicBezTo>
                  <a:pt x="382" y="812"/>
                  <a:pt x="296" y="897"/>
                  <a:pt x="190" y="897"/>
                </a:cubicBezTo>
                <a:lnTo>
                  <a:pt x="190" y="897"/>
                </a:lnTo>
                <a:cubicBezTo>
                  <a:pt x="85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2" y="0"/>
                </a:lnTo>
              </a:path>
            </a:pathLst>
          </a:custGeom>
          <a:solidFill>
            <a:srgbClr val="000000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8" name="Freeform 218">
            <a:extLst>
              <a:ext uri="{FF2B5EF4-FFF2-40B4-BE49-F238E27FC236}">
                <a16:creationId xmlns:a16="http://schemas.microsoft.com/office/drawing/2014/main" id="{99003137-59E9-EF4D-B904-0C6FCEDAC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0376" y="2224524"/>
            <a:ext cx="238974" cy="560349"/>
          </a:xfrm>
          <a:custGeom>
            <a:avLst/>
            <a:gdLst>
              <a:gd name="T0" fmla="*/ 382 w 383"/>
              <a:gd name="T1" fmla="*/ 897 h 898"/>
              <a:gd name="T2" fmla="*/ 382 w 383"/>
              <a:gd name="T3" fmla="*/ 191 h 898"/>
              <a:gd name="T4" fmla="*/ 382 w 383"/>
              <a:gd name="T5" fmla="*/ 191 h 898"/>
              <a:gd name="T6" fmla="*/ 191 w 383"/>
              <a:gd name="T7" fmla="*/ 0 h 898"/>
              <a:gd name="T8" fmla="*/ 191 w 383"/>
              <a:gd name="T9" fmla="*/ 0 h 898"/>
              <a:gd name="T10" fmla="*/ 0 w 383"/>
              <a:gd name="T11" fmla="*/ 191 h 898"/>
              <a:gd name="T12" fmla="*/ 0 w 383"/>
              <a:gd name="T13" fmla="*/ 573 h 898"/>
              <a:gd name="T14" fmla="*/ 0 w 383"/>
              <a:gd name="T15" fmla="*/ 897 h 898"/>
              <a:gd name="T16" fmla="*/ 382 w 383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3" h="898">
                <a:moveTo>
                  <a:pt x="382" y="897"/>
                </a:moveTo>
                <a:lnTo>
                  <a:pt x="382" y="191"/>
                </a:lnTo>
                <a:lnTo>
                  <a:pt x="382" y="191"/>
                </a:lnTo>
                <a:cubicBezTo>
                  <a:pt x="382" y="86"/>
                  <a:pt x="297" y="0"/>
                  <a:pt x="191" y="0"/>
                </a:cubicBezTo>
                <a:lnTo>
                  <a:pt x="191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2" y="897"/>
                </a:lnTo>
              </a:path>
            </a:pathLst>
          </a:custGeom>
          <a:solidFill>
            <a:srgbClr val="000000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29" name="Freeform 294">
            <a:extLst>
              <a:ext uri="{FF2B5EF4-FFF2-40B4-BE49-F238E27FC236}">
                <a16:creationId xmlns:a16="http://schemas.microsoft.com/office/drawing/2014/main" id="{8099A380-44B3-AE4C-BC07-67461C6C9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50156" y="4073127"/>
            <a:ext cx="238974" cy="560349"/>
          </a:xfrm>
          <a:custGeom>
            <a:avLst/>
            <a:gdLst>
              <a:gd name="T0" fmla="*/ 383 w 384"/>
              <a:gd name="T1" fmla="*/ 0 h 898"/>
              <a:gd name="T2" fmla="*/ 383 w 384"/>
              <a:gd name="T3" fmla="*/ 706 h 898"/>
              <a:gd name="T4" fmla="*/ 383 w 384"/>
              <a:gd name="T5" fmla="*/ 706 h 898"/>
              <a:gd name="T6" fmla="*/ 192 w 384"/>
              <a:gd name="T7" fmla="*/ 897 h 898"/>
              <a:gd name="T8" fmla="*/ 192 w 384"/>
              <a:gd name="T9" fmla="*/ 897 h 898"/>
              <a:gd name="T10" fmla="*/ 0 w 384"/>
              <a:gd name="T11" fmla="*/ 706 h 898"/>
              <a:gd name="T12" fmla="*/ 0 w 384"/>
              <a:gd name="T13" fmla="*/ 324 h 898"/>
              <a:gd name="T14" fmla="*/ 0 w 384"/>
              <a:gd name="T15" fmla="*/ 0 h 898"/>
              <a:gd name="T16" fmla="*/ 383 w 384"/>
              <a:gd name="T17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0"/>
                </a:moveTo>
                <a:lnTo>
                  <a:pt x="383" y="706"/>
                </a:lnTo>
                <a:lnTo>
                  <a:pt x="383" y="706"/>
                </a:lnTo>
                <a:cubicBezTo>
                  <a:pt x="383" y="812"/>
                  <a:pt x="297" y="897"/>
                  <a:pt x="192" y="897"/>
                </a:cubicBezTo>
                <a:lnTo>
                  <a:pt x="192" y="897"/>
                </a:lnTo>
                <a:cubicBezTo>
                  <a:pt x="86" y="897"/>
                  <a:pt x="0" y="812"/>
                  <a:pt x="0" y="706"/>
                </a:cubicBezTo>
                <a:lnTo>
                  <a:pt x="0" y="324"/>
                </a:lnTo>
                <a:lnTo>
                  <a:pt x="0" y="0"/>
                </a:lnTo>
                <a:lnTo>
                  <a:pt x="383" y="0"/>
                </a:lnTo>
              </a:path>
            </a:pathLst>
          </a:custGeom>
          <a:solidFill>
            <a:srgbClr val="000000">
              <a:alpha val="3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58ADEED0-F629-C245-89DA-55B49FFB0FEA}"/>
              </a:ext>
            </a:extLst>
          </p:cNvPr>
          <p:cNvSpPr txBox="1">
            <a:spLocks/>
          </p:cNvSpPr>
          <p:nvPr/>
        </p:nvSpPr>
        <p:spPr>
          <a:xfrm>
            <a:off x="297420" y="2943628"/>
            <a:ext cx="1587655" cy="1212320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Check if Manuca extension Board generates the expected SPI output</a:t>
            </a:r>
          </a:p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</a:t>
            </a: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DONE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570D82-14CE-DE4E-B798-665333A91DDC}"/>
              </a:ext>
            </a:extLst>
          </p:cNvPr>
          <p:cNvSpPr txBox="1"/>
          <p:nvPr/>
        </p:nvSpPr>
        <p:spPr>
          <a:xfrm>
            <a:off x="108614" y="2252286"/>
            <a:ext cx="1950236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1. Manuca: SPI Output</a:t>
            </a:r>
          </a:p>
        </p:txBody>
      </p:sp>
      <p:sp>
        <p:nvSpPr>
          <p:cNvPr id="42" name="Subtitle 2">
            <a:extLst>
              <a:ext uri="{FF2B5EF4-FFF2-40B4-BE49-F238E27FC236}">
                <a16:creationId xmlns:a16="http://schemas.microsoft.com/office/drawing/2014/main" id="{AED65749-6A4D-9546-9728-12E3B201E616}"/>
              </a:ext>
            </a:extLst>
          </p:cNvPr>
          <p:cNvSpPr txBox="1">
            <a:spLocks/>
          </p:cNvSpPr>
          <p:nvPr/>
        </p:nvSpPr>
        <p:spPr>
          <a:xfrm>
            <a:off x="2742798" y="3080069"/>
            <a:ext cx="1587655" cy="1747851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Write python script that converts the bit pattern received from MISO to hex pattern</a:t>
            </a:r>
          </a:p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1011 1111  </a:t>
            </a: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 xFD</a:t>
            </a:r>
          </a:p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</a:t>
            </a: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DONE</a:t>
            </a:r>
          </a:p>
          <a:p>
            <a:pPr>
              <a:lnSpc>
                <a:spcPts val="1750"/>
              </a:lnSpc>
            </a:pP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01D00B8-EC9C-E74D-87F0-1E27BCEC2CB0}"/>
              </a:ext>
            </a:extLst>
          </p:cNvPr>
          <p:cNvSpPr txBox="1"/>
          <p:nvPr/>
        </p:nvSpPr>
        <p:spPr>
          <a:xfrm>
            <a:off x="2504130" y="2528130"/>
            <a:ext cx="1902316" cy="584775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2. Bit to Hex pattern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59A741E0-318F-EA45-BD58-631F8CD38572}"/>
              </a:ext>
            </a:extLst>
          </p:cNvPr>
          <p:cNvSpPr txBox="1">
            <a:spLocks/>
          </p:cNvSpPr>
          <p:nvPr/>
        </p:nvSpPr>
        <p:spPr>
          <a:xfrm>
            <a:off x="5014647" y="2891288"/>
            <a:ext cx="1952983" cy="1978683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Replace the PC and QSPI controller with the Manuca Board</a:t>
            </a:r>
          </a:p>
          <a:p>
            <a:pPr marL="171450" indent="-171450">
              <a:lnSpc>
                <a:spcPts val="1750"/>
              </a:lnSpc>
              <a:buFont typeface="Wingdings" pitchFamily="2" charset="2"/>
              <a:buChar char="à"/>
            </a:pP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establish the physical connection for SPI communication</a:t>
            </a:r>
          </a:p>
          <a:p>
            <a:pPr>
              <a:lnSpc>
                <a:spcPts val="1750"/>
              </a:lnSpc>
            </a:pP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</a:t>
            </a:r>
            <a:r>
              <a:rPr lang="en-US" sz="11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100" b="1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DONE</a:t>
            </a:r>
          </a:p>
          <a:p>
            <a:pPr marL="171450" indent="-171450">
              <a:lnSpc>
                <a:spcPts val="1750"/>
              </a:lnSpc>
              <a:buFont typeface="Wingdings" pitchFamily="2" charset="2"/>
              <a:buChar char="à"/>
            </a:pP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A9A866-D114-B74F-8A9D-75124CEAC9FF}"/>
              </a:ext>
            </a:extLst>
          </p:cNvPr>
          <p:cNvSpPr txBox="1"/>
          <p:nvPr/>
        </p:nvSpPr>
        <p:spPr>
          <a:xfrm>
            <a:off x="4935068" y="2180284"/>
            <a:ext cx="2152046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3.physical connection </a:t>
            </a:r>
            <a:r>
              <a:rPr lang="de-DE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FPGA- Manuca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CE6A01DA-0A6E-1049-8BEF-944A5D4EAD25}"/>
              </a:ext>
            </a:extLst>
          </p:cNvPr>
          <p:cNvSpPr txBox="1">
            <a:spLocks/>
          </p:cNvSpPr>
          <p:nvPr/>
        </p:nvSpPr>
        <p:spPr>
          <a:xfrm>
            <a:off x="7679839" y="2744690"/>
            <a:ext cx="1587655" cy="1904817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establish RD/WR via SPI connection between Manuca board and FPGA and check the correctness of the communication</a:t>
            </a:r>
          </a:p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  <a:sym typeface="Wingdings" pitchFamily="2" charset="2"/>
              </a:rPr>
              <a:t> WIP, script done, still needs to be tested</a:t>
            </a:r>
            <a:endParaRPr lang="en-US" sz="1200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EC159DF-1670-2645-AF2D-1C8B278639E0}"/>
              </a:ext>
            </a:extLst>
          </p:cNvPr>
          <p:cNvSpPr txBox="1"/>
          <p:nvPr/>
        </p:nvSpPr>
        <p:spPr>
          <a:xfrm>
            <a:off x="7538658" y="2504609"/>
            <a:ext cx="1837362" cy="338554"/>
          </a:xfrm>
          <a:prstGeom prst="rect">
            <a:avLst/>
          </a:prstGeom>
          <a:noFill/>
        </p:spPr>
        <p:txBody>
          <a:bodyPr wrap="non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4.RD/WR via SPI</a:t>
            </a:r>
          </a:p>
        </p:txBody>
      </p:sp>
      <p:sp>
        <p:nvSpPr>
          <p:cNvPr id="30" name="Freeform 4">
            <a:extLst>
              <a:ext uri="{FF2B5EF4-FFF2-40B4-BE49-F238E27FC236}">
                <a16:creationId xmlns:a16="http://schemas.microsoft.com/office/drawing/2014/main" id="{E1F66CF5-421B-C54E-BD50-057A707FE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41267" y="2398745"/>
            <a:ext cx="2071094" cy="2414446"/>
          </a:xfrm>
          <a:custGeom>
            <a:avLst/>
            <a:gdLst>
              <a:gd name="T0" fmla="*/ 2641 w 3324"/>
              <a:gd name="T1" fmla="*/ 0 h 3874"/>
              <a:gd name="T2" fmla="*/ 2641 w 3324"/>
              <a:gd name="T3" fmla="*/ 0 h 3874"/>
              <a:gd name="T4" fmla="*/ 283 w 3324"/>
              <a:gd name="T5" fmla="*/ 0 h 3874"/>
              <a:gd name="T6" fmla="*/ 283 w 3324"/>
              <a:gd name="T7" fmla="*/ 0 h 3874"/>
              <a:gd name="T8" fmla="*/ 0 w 3324"/>
              <a:gd name="T9" fmla="*/ 283 h 3874"/>
              <a:gd name="T10" fmla="*/ 0 w 3324"/>
              <a:gd name="T11" fmla="*/ 2954 h 3874"/>
              <a:gd name="T12" fmla="*/ 0 w 3324"/>
              <a:gd name="T13" fmla="*/ 2954 h 3874"/>
              <a:gd name="T14" fmla="*/ 159 w 3324"/>
              <a:gd name="T15" fmla="*/ 3208 h 3874"/>
              <a:gd name="T16" fmla="*/ 1441 w 3324"/>
              <a:gd name="T17" fmla="*/ 3835 h 3874"/>
              <a:gd name="T18" fmla="*/ 1441 w 3324"/>
              <a:gd name="T19" fmla="*/ 3835 h 3874"/>
              <a:gd name="T20" fmla="*/ 1690 w 3324"/>
              <a:gd name="T21" fmla="*/ 3835 h 3874"/>
              <a:gd name="T22" fmla="*/ 2973 w 3324"/>
              <a:gd name="T23" fmla="*/ 3208 h 3874"/>
              <a:gd name="T24" fmla="*/ 2973 w 3324"/>
              <a:gd name="T25" fmla="*/ 3208 h 3874"/>
              <a:gd name="T26" fmla="*/ 3131 w 3324"/>
              <a:gd name="T27" fmla="*/ 2954 h 3874"/>
              <a:gd name="T28" fmla="*/ 3131 w 3324"/>
              <a:gd name="T29" fmla="*/ 573 h 3874"/>
              <a:gd name="T30" fmla="*/ 3131 w 3324"/>
              <a:gd name="T31" fmla="*/ 283 h 3874"/>
              <a:gd name="T32" fmla="*/ 3131 w 3324"/>
              <a:gd name="T33" fmla="*/ 191 h 3874"/>
              <a:gd name="T34" fmla="*/ 3131 w 3324"/>
              <a:gd name="T35" fmla="*/ 191 h 3874"/>
              <a:gd name="T36" fmla="*/ 3323 w 3324"/>
              <a:gd name="T37" fmla="*/ 0 h 3874"/>
              <a:gd name="T38" fmla="*/ 2641 w 3324"/>
              <a:gd name="T39" fmla="*/ 0 h 3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24" h="3874">
                <a:moveTo>
                  <a:pt x="2641" y="0"/>
                </a:moveTo>
                <a:lnTo>
                  <a:pt x="2641" y="0"/>
                </a:lnTo>
                <a:lnTo>
                  <a:pt x="283" y="0"/>
                </a:lnTo>
                <a:lnTo>
                  <a:pt x="283" y="0"/>
                </a:lnTo>
                <a:cubicBezTo>
                  <a:pt x="126" y="0"/>
                  <a:pt x="0" y="127"/>
                  <a:pt x="0" y="283"/>
                </a:cubicBezTo>
                <a:lnTo>
                  <a:pt x="0" y="2954"/>
                </a:lnTo>
                <a:lnTo>
                  <a:pt x="0" y="2954"/>
                </a:lnTo>
                <a:cubicBezTo>
                  <a:pt x="0" y="3062"/>
                  <a:pt x="62" y="3161"/>
                  <a:pt x="159" y="3208"/>
                </a:cubicBezTo>
                <a:lnTo>
                  <a:pt x="1441" y="3835"/>
                </a:lnTo>
                <a:lnTo>
                  <a:pt x="1441" y="3835"/>
                </a:lnTo>
                <a:cubicBezTo>
                  <a:pt x="1520" y="3873"/>
                  <a:pt x="1611" y="3873"/>
                  <a:pt x="1690" y="3835"/>
                </a:cubicBezTo>
                <a:lnTo>
                  <a:pt x="2973" y="3208"/>
                </a:lnTo>
                <a:lnTo>
                  <a:pt x="2973" y="3208"/>
                </a:lnTo>
                <a:cubicBezTo>
                  <a:pt x="3070" y="3161"/>
                  <a:pt x="3131" y="3062"/>
                  <a:pt x="3131" y="2954"/>
                </a:cubicBezTo>
                <a:lnTo>
                  <a:pt x="3131" y="573"/>
                </a:lnTo>
                <a:lnTo>
                  <a:pt x="3131" y="283"/>
                </a:lnTo>
                <a:lnTo>
                  <a:pt x="3131" y="191"/>
                </a:lnTo>
                <a:lnTo>
                  <a:pt x="3131" y="191"/>
                </a:lnTo>
                <a:cubicBezTo>
                  <a:pt x="3131" y="86"/>
                  <a:pt x="3217" y="0"/>
                  <a:pt x="3323" y="0"/>
                </a:cubicBezTo>
                <a:lnTo>
                  <a:pt x="2641" y="0"/>
                </a:lnTo>
              </a:path>
            </a:pathLst>
          </a:cu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1" name="Freeform 5">
            <a:extLst>
              <a:ext uri="{FF2B5EF4-FFF2-40B4-BE49-F238E27FC236}">
                <a16:creationId xmlns:a16="http://schemas.microsoft.com/office/drawing/2014/main" id="{EDE23A9A-C9FA-104C-923B-3DE17D753B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1502" y="239874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ln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2" name="Freeform 369">
            <a:extLst>
              <a:ext uri="{FF2B5EF4-FFF2-40B4-BE49-F238E27FC236}">
                <a16:creationId xmlns:a16="http://schemas.microsoft.com/office/drawing/2014/main" id="{9DA7944A-904D-FE43-8903-1638495F2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1502" y="2959093"/>
            <a:ext cx="238974" cy="1288254"/>
          </a:xfrm>
          <a:custGeom>
            <a:avLst/>
            <a:gdLst>
              <a:gd name="T0" fmla="*/ 0 w 384"/>
              <a:gd name="T1" fmla="*/ 2069 h 2070"/>
              <a:gd name="T2" fmla="*/ 383 w 384"/>
              <a:gd name="T3" fmla="*/ 2069 h 2070"/>
              <a:gd name="T4" fmla="*/ 383 w 384"/>
              <a:gd name="T5" fmla="*/ 0 h 2070"/>
              <a:gd name="T6" fmla="*/ 0 w 384"/>
              <a:gd name="T7" fmla="*/ 0 h 2070"/>
              <a:gd name="T8" fmla="*/ 0 w 384"/>
              <a:gd name="T9" fmla="*/ 2069 h 20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4" h="2070">
                <a:moveTo>
                  <a:pt x="0" y="2069"/>
                </a:moveTo>
                <a:lnTo>
                  <a:pt x="383" y="2069"/>
                </a:lnTo>
                <a:lnTo>
                  <a:pt x="383" y="0"/>
                </a:lnTo>
                <a:lnTo>
                  <a:pt x="0" y="0"/>
                </a:lnTo>
                <a:lnTo>
                  <a:pt x="0" y="2069"/>
                </a:lnTo>
              </a:path>
            </a:pathLst>
          </a:custGeom>
          <a:solidFill>
            <a:srgbClr val="000000">
              <a:alpha val="20000"/>
            </a:srgb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3D6D482-9E19-C543-A51E-61536E9EE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2874" y="2398744"/>
            <a:ext cx="238974" cy="560349"/>
          </a:xfrm>
          <a:custGeom>
            <a:avLst/>
            <a:gdLst>
              <a:gd name="T0" fmla="*/ 383 w 384"/>
              <a:gd name="T1" fmla="*/ 897 h 898"/>
              <a:gd name="T2" fmla="*/ 383 w 384"/>
              <a:gd name="T3" fmla="*/ 191 h 898"/>
              <a:gd name="T4" fmla="*/ 383 w 384"/>
              <a:gd name="T5" fmla="*/ 191 h 898"/>
              <a:gd name="T6" fmla="*/ 192 w 384"/>
              <a:gd name="T7" fmla="*/ 0 h 898"/>
              <a:gd name="T8" fmla="*/ 192 w 384"/>
              <a:gd name="T9" fmla="*/ 0 h 898"/>
              <a:gd name="T10" fmla="*/ 0 w 384"/>
              <a:gd name="T11" fmla="*/ 191 h 898"/>
              <a:gd name="T12" fmla="*/ 0 w 384"/>
              <a:gd name="T13" fmla="*/ 573 h 898"/>
              <a:gd name="T14" fmla="*/ 0 w 384"/>
              <a:gd name="T15" fmla="*/ 897 h 898"/>
              <a:gd name="T16" fmla="*/ 383 w 384"/>
              <a:gd name="T17" fmla="*/ 897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84" h="898">
                <a:moveTo>
                  <a:pt x="383" y="897"/>
                </a:moveTo>
                <a:lnTo>
                  <a:pt x="383" y="191"/>
                </a:lnTo>
                <a:lnTo>
                  <a:pt x="383" y="191"/>
                </a:lnTo>
                <a:cubicBezTo>
                  <a:pt x="383" y="86"/>
                  <a:pt x="297" y="0"/>
                  <a:pt x="192" y="0"/>
                </a:cubicBezTo>
                <a:lnTo>
                  <a:pt x="192" y="0"/>
                </a:lnTo>
                <a:cubicBezTo>
                  <a:pt x="86" y="0"/>
                  <a:pt x="0" y="86"/>
                  <a:pt x="0" y="191"/>
                </a:cubicBezTo>
                <a:lnTo>
                  <a:pt x="0" y="573"/>
                </a:lnTo>
                <a:lnTo>
                  <a:pt x="0" y="897"/>
                </a:lnTo>
                <a:lnTo>
                  <a:pt x="383" y="897"/>
                </a:lnTo>
              </a:path>
            </a:pathLst>
          </a:custGeom>
          <a:solidFill>
            <a:schemeClr val="accent5">
              <a:lumMod val="75000"/>
            </a:schemeClr>
          </a:solidFill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n-US" sz="3265" dirty="0">
              <a:latin typeface="Lato Light" panose="020F0502020204030203" pitchFamily="34" charset="0"/>
            </a:endParaRP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C45E7137-0E9E-964C-9501-D00653F8E49C}"/>
              </a:ext>
            </a:extLst>
          </p:cNvPr>
          <p:cNvSpPr txBox="1">
            <a:spLocks/>
          </p:cNvSpPr>
          <p:nvPr/>
        </p:nvSpPr>
        <p:spPr>
          <a:xfrm>
            <a:off x="10128700" y="3117848"/>
            <a:ext cx="1587655" cy="1175386"/>
          </a:xfrm>
          <a:prstGeom prst="rect">
            <a:avLst/>
          </a:prstGeom>
        </p:spPr>
        <p:txBody>
          <a:bodyPr vert="horz" wrap="square" lIns="4572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</a:pPr>
            <a:r>
              <a:rPr lang="en-US" sz="1200" dirty="0">
                <a:solidFill>
                  <a:schemeClr val="bg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Mukta ExtraLight" panose="020B0000000000000000" pitchFamily="34" charset="77"/>
              </a:rPr>
              <a:t>Integrate the endian switch into the mbedOS code to make the python script superfluous</a:t>
            </a:r>
            <a:endParaRPr lang="en-US" sz="1200" b="1" dirty="0">
              <a:solidFill>
                <a:schemeClr val="bg1"/>
              </a:solidFill>
              <a:latin typeface="Lato Light" panose="020F0502020204030203" pitchFamily="34" charset="0"/>
              <a:ea typeface="Lato Light" panose="020F0502020204030203" pitchFamily="34" charset="0"/>
              <a:cs typeface="Mukta ExtraLight" panose="020B0000000000000000" pitchFamily="34" charset="77"/>
            </a:endParaRPr>
          </a:p>
        </p:txBody>
      </p:sp>
      <p:sp>
        <p:nvSpPr>
          <p:cNvPr id="35" name="TextBox 38">
            <a:extLst>
              <a:ext uri="{FF2B5EF4-FFF2-40B4-BE49-F238E27FC236}">
                <a16:creationId xmlns:a16="http://schemas.microsoft.com/office/drawing/2014/main" id="{821D4D7A-B422-CB48-9E92-DD8DE1788C1A}"/>
              </a:ext>
            </a:extLst>
          </p:cNvPr>
          <p:cNvSpPr txBox="1"/>
          <p:nvPr/>
        </p:nvSpPr>
        <p:spPr>
          <a:xfrm>
            <a:off x="9939894" y="2391300"/>
            <a:ext cx="1950236" cy="830997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Poppins" pitchFamily="2" charset="77"/>
                <a:ea typeface="League Spartan" charset="0"/>
                <a:cs typeface="Poppins" pitchFamily="2" charset="77"/>
              </a:rPr>
              <a:t>5. Integrate Endian into mbedOS</a:t>
            </a:r>
          </a:p>
        </p:txBody>
      </p:sp>
    </p:spTree>
    <p:extLst>
      <p:ext uri="{BB962C8B-B14F-4D97-AF65-F5344CB8AC3E}">
        <p14:creationId xmlns:p14="http://schemas.microsoft.com/office/powerpoint/2010/main" val="40912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55C56D-5EEF-0C47-86DC-8242DE3DFE58}"/>
              </a:ext>
            </a:extLst>
          </p:cNvPr>
          <p:cNvSpPr txBox="1"/>
          <p:nvPr/>
        </p:nvSpPr>
        <p:spPr>
          <a:xfrm>
            <a:off x="3066987" y="306186"/>
            <a:ext cx="60580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err="1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Manuca</a:t>
            </a:r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-FPGA SPI connection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C1E33DAC-05F9-EE4F-9A9D-7C24B080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46" y="1320800"/>
            <a:ext cx="10289907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2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904603" y="278051"/>
            <a:ext cx="68611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Depthwise separable Convolution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A83A8C2-9DA9-D941-9ABC-34F27467A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3" t="54836" r="26329" b="-1"/>
          <a:stretch/>
        </p:blipFill>
        <p:spPr>
          <a:xfrm>
            <a:off x="8662239" y="1500188"/>
            <a:ext cx="3256323" cy="419313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8334C2E-8507-444E-80CF-1D6608C66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33"/>
          <a:stretch/>
        </p:blipFill>
        <p:spPr>
          <a:xfrm>
            <a:off x="85720" y="1500188"/>
            <a:ext cx="2676003" cy="41931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75D0050-354A-994D-9E1A-BFF35B1972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662"/>
          <a:stretch/>
        </p:blipFill>
        <p:spPr>
          <a:xfrm>
            <a:off x="3316954" y="1524874"/>
            <a:ext cx="4794910" cy="38082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10A887C-DCBC-284A-A4FD-BDFFF4119C5F}"/>
              </a:ext>
            </a:extLst>
          </p:cNvPr>
          <p:cNvSpPr txBox="1"/>
          <p:nvPr/>
        </p:nvSpPr>
        <p:spPr>
          <a:xfrm>
            <a:off x="2411654" y="2873479"/>
            <a:ext cx="8121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=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3C879A71-A820-FF4A-845F-CBEC4A78DBF5}"/>
              </a:ext>
            </a:extLst>
          </p:cNvPr>
          <p:cNvSpPr txBox="1"/>
          <p:nvPr/>
        </p:nvSpPr>
        <p:spPr>
          <a:xfrm>
            <a:off x="8205033" y="2873479"/>
            <a:ext cx="8121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800" dirty="0"/>
              <a:t>+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11329F0-5EC4-5148-8337-8F4576C4B51E}"/>
              </a:ext>
            </a:extLst>
          </p:cNvPr>
          <p:cNvSpPr txBox="1"/>
          <p:nvPr/>
        </p:nvSpPr>
        <p:spPr>
          <a:xfrm>
            <a:off x="435216" y="5693321"/>
            <a:ext cx="1393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Convolution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06A1919-9085-4040-B326-CCA978C241D0}"/>
              </a:ext>
            </a:extLst>
          </p:cNvPr>
          <p:cNvSpPr txBox="1"/>
          <p:nvPr/>
        </p:nvSpPr>
        <p:spPr>
          <a:xfrm>
            <a:off x="3840179" y="5689785"/>
            <a:ext cx="24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Depthwise Convolution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D56054F-BD8F-7945-83E5-38C6BF8E2C62}"/>
              </a:ext>
            </a:extLst>
          </p:cNvPr>
          <p:cNvSpPr txBox="1"/>
          <p:nvPr/>
        </p:nvSpPr>
        <p:spPr>
          <a:xfrm>
            <a:off x="9150367" y="5692073"/>
            <a:ext cx="249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Pointwise Convolution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BF441-E3F5-A143-BBB6-C4519C18C57B}"/>
              </a:ext>
            </a:extLst>
          </p:cNvPr>
          <p:cNvSpPr txBox="1"/>
          <p:nvPr/>
        </p:nvSpPr>
        <p:spPr>
          <a:xfrm>
            <a:off x="6669334" y="6596390"/>
            <a:ext cx="55226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https://eli.thegreenplace.net/2018/depthwise-separable-convolutions-for-machine-learning/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339198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964708" y="278051"/>
            <a:ext cx="6740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ML Architecture Person Detection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D134B9E-8D95-9746-A2AE-C3C0EA214F70}"/>
              </a:ext>
            </a:extLst>
          </p:cNvPr>
          <p:cNvSpPr/>
          <p:nvPr/>
        </p:nvSpPr>
        <p:spPr>
          <a:xfrm>
            <a:off x="922548" y="832049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INPUT ([1,96,96,1])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2BABA9-DB23-A44B-9C07-2202A1318A32}"/>
              </a:ext>
            </a:extLst>
          </p:cNvPr>
          <p:cNvSpPr/>
          <p:nvPr/>
        </p:nvSpPr>
        <p:spPr>
          <a:xfrm>
            <a:off x="922548" y="1499293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DepthwiseConv</a:t>
            </a:r>
            <a:r>
              <a:rPr lang="de-DE" dirty="0"/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8046CD-5CF6-EB45-A8FC-C84A91A4CDF0}"/>
              </a:ext>
            </a:extLst>
          </p:cNvPr>
          <p:cNvSpPr/>
          <p:nvPr/>
        </p:nvSpPr>
        <p:spPr>
          <a:xfrm>
            <a:off x="922548" y="2166537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DepthwiseConv</a:t>
            </a:r>
            <a:r>
              <a:rPr lang="de-DE" dirty="0"/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3F64CDD-1819-424A-BE26-D9E070381180}"/>
              </a:ext>
            </a:extLst>
          </p:cNvPr>
          <p:cNvSpPr/>
          <p:nvPr/>
        </p:nvSpPr>
        <p:spPr>
          <a:xfrm>
            <a:off x="922548" y="2833781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PointwiseConv</a:t>
            </a:r>
            <a:r>
              <a:rPr lang="de-DE" dirty="0"/>
              <a:t>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C8189C3-6B1E-FE4A-BD0E-FBCB14DE264B}"/>
              </a:ext>
            </a:extLst>
          </p:cNvPr>
          <p:cNvSpPr/>
          <p:nvPr/>
        </p:nvSpPr>
        <p:spPr>
          <a:xfrm>
            <a:off x="869854" y="2033810"/>
            <a:ext cx="2165194" cy="12994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8DF58D7-3709-1644-94EA-0CE21213DC5E}"/>
              </a:ext>
            </a:extLst>
          </p:cNvPr>
          <p:cNvSpPr txBox="1"/>
          <p:nvPr/>
        </p:nvSpPr>
        <p:spPr>
          <a:xfrm>
            <a:off x="3087742" y="2446142"/>
            <a:ext cx="287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repeat this layer structure 13x (different weight/input dimensions)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06F4E3B-09A2-6940-B406-F6DFF3672F78}"/>
              </a:ext>
            </a:extLst>
          </p:cNvPr>
          <p:cNvSpPr/>
          <p:nvPr/>
        </p:nvSpPr>
        <p:spPr>
          <a:xfrm>
            <a:off x="922548" y="4168269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PointwiseConv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CB3A9E-EFCB-FF45-A340-72AE58306816}"/>
              </a:ext>
            </a:extLst>
          </p:cNvPr>
          <p:cNvSpPr/>
          <p:nvPr/>
        </p:nvSpPr>
        <p:spPr>
          <a:xfrm>
            <a:off x="922548" y="3501025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AvgPool</a:t>
            </a:r>
            <a:r>
              <a:rPr lang="de-DE" dirty="0"/>
              <a:t>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B7A9CB-69CB-8249-B6DB-6A7A1960FD65}"/>
              </a:ext>
            </a:extLst>
          </p:cNvPr>
          <p:cNvSpPr/>
          <p:nvPr/>
        </p:nvSpPr>
        <p:spPr>
          <a:xfrm>
            <a:off x="931371" y="4835511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Softmax</a:t>
            </a:r>
            <a:r>
              <a:rPr lang="de-DE" dirty="0"/>
              <a:t> 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76313A-DCA9-E647-90D6-84D6EBB641FF}"/>
              </a:ext>
            </a:extLst>
          </p:cNvPr>
          <p:cNvSpPr/>
          <p:nvPr/>
        </p:nvSpPr>
        <p:spPr>
          <a:xfrm>
            <a:off x="931371" y="5502753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OUTPUT ([1,2]) </a:t>
            </a:r>
          </a:p>
        </p:txBody>
      </p:sp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9D5FA4F5-42FE-DA43-9537-1D48327870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063" y="1606679"/>
            <a:ext cx="6253205" cy="416341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Poppins" pitchFamily="2" charset="77"/>
                <a:cs typeface="Poppins" pitchFamily="2" charset="77"/>
              </a:rPr>
              <a:t>INPUT: grayscale int8 image (96x96 pixels)</a:t>
            </a:r>
          </a:p>
          <a:p>
            <a:r>
              <a:rPr lang="en-US" dirty="0">
                <a:latin typeface="Poppins" pitchFamily="2" charset="77"/>
                <a:cs typeface="Poppins" pitchFamily="2" charset="77"/>
              </a:rPr>
              <a:t>OUTPUT(1x2 vector indicating probability for Person/No Person label)</a:t>
            </a:r>
          </a:p>
          <a:p>
            <a:r>
              <a:rPr lang="en-US" dirty="0">
                <a:latin typeface="Poppins" pitchFamily="2" charset="77"/>
                <a:cs typeface="Poppins" pitchFamily="2" charset="77"/>
              </a:rPr>
              <a:t>int8-Model, model also makes use of quantization (therefore int32 and int64 values in quant layers)</a:t>
            </a:r>
          </a:p>
          <a:p>
            <a:pPr marL="0" indent="0">
              <a:buNone/>
            </a:pPr>
            <a:endParaRPr lang="en-US" dirty="0">
              <a:latin typeface="Poppins" pitchFamily="2" charset="77"/>
              <a:cs typeface="Poppins" pitchFamily="2" charset="77"/>
            </a:endParaRPr>
          </a:p>
          <a:p>
            <a:pPr marL="0" indent="0">
              <a:buNone/>
            </a:pPr>
            <a:r>
              <a:rPr lang="en-US" dirty="0">
                <a:latin typeface="Poppins" pitchFamily="2" charset="77"/>
                <a:cs typeface="Poppins" pitchFamily="2" charset="77"/>
                <a:sym typeface="Wingdings" pitchFamily="2" charset="2"/>
              </a:rPr>
              <a:t> rather large network, but 	repetitive architecture</a:t>
            </a:r>
            <a:endParaRPr lang="en-US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Grafik 6" descr="Aktualisieren Silhouette">
            <a:extLst>
              <a:ext uri="{FF2B5EF4-FFF2-40B4-BE49-F238E27FC236}">
                <a16:creationId xmlns:a16="http://schemas.microsoft.com/office/drawing/2014/main" id="{80FB3A60-CB44-C54C-95D0-900C899D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7742" y="2161592"/>
            <a:ext cx="396000" cy="396000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655F4F4-D032-1547-93DC-A0DE15BDE0FD}"/>
              </a:ext>
            </a:extLst>
          </p:cNvPr>
          <p:cNvCxnSpPr/>
          <p:nvPr/>
        </p:nvCxnSpPr>
        <p:spPr>
          <a:xfrm>
            <a:off x="500063" y="832049"/>
            <a:ext cx="0" cy="5211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1355F4C-E17B-A34E-B7FC-848180953F4A}"/>
              </a:ext>
            </a:extLst>
          </p:cNvPr>
          <p:cNvSpPr txBox="1"/>
          <p:nvPr/>
        </p:nvSpPr>
        <p:spPr>
          <a:xfrm rot="10800000">
            <a:off x="13733" y="1754905"/>
            <a:ext cx="553998" cy="2809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31 Layers in total</a:t>
            </a:r>
          </a:p>
        </p:txBody>
      </p:sp>
    </p:spTree>
    <p:extLst>
      <p:ext uri="{BB962C8B-B14F-4D97-AF65-F5344CB8AC3E}">
        <p14:creationId xmlns:p14="http://schemas.microsoft.com/office/powerpoint/2010/main" val="270399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964708" y="278051"/>
            <a:ext cx="6740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ML Architecture Person Detection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D134B9E-8D95-9746-A2AE-C3C0EA214F70}"/>
              </a:ext>
            </a:extLst>
          </p:cNvPr>
          <p:cNvSpPr/>
          <p:nvPr/>
        </p:nvSpPr>
        <p:spPr>
          <a:xfrm>
            <a:off x="922548" y="832049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INPUT ([1,96,96,1]) 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22BABA9-DB23-A44B-9C07-2202A1318A32}"/>
              </a:ext>
            </a:extLst>
          </p:cNvPr>
          <p:cNvSpPr/>
          <p:nvPr/>
        </p:nvSpPr>
        <p:spPr>
          <a:xfrm>
            <a:off x="922548" y="1499293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DepthwiseConv</a:t>
            </a:r>
            <a:r>
              <a:rPr lang="de-DE" dirty="0"/>
              <a:t>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68046CD-5CF6-EB45-A8FC-C84A91A4CDF0}"/>
              </a:ext>
            </a:extLst>
          </p:cNvPr>
          <p:cNvSpPr/>
          <p:nvPr/>
        </p:nvSpPr>
        <p:spPr>
          <a:xfrm>
            <a:off x="922548" y="2166537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DepthwiseConv</a:t>
            </a:r>
            <a:r>
              <a:rPr lang="de-DE" dirty="0"/>
              <a:t>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F3F64CDD-1819-424A-BE26-D9E070381180}"/>
              </a:ext>
            </a:extLst>
          </p:cNvPr>
          <p:cNvSpPr/>
          <p:nvPr/>
        </p:nvSpPr>
        <p:spPr>
          <a:xfrm>
            <a:off x="922548" y="2833781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PointwiseConv</a:t>
            </a:r>
            <a:r>
              <a:rPr lang="de-DE" dirty="0"/>
              <a:t> 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C8189C3-6B1E-FE4A-BD0E-FBCB14DE264B}"/>
              </a:ext>
            </a:extLst>
          </p:cNvPr>
          <p:cNvSpPr/>
          <p:nvPr/>
        </p:nvSpPr>
        <p:spPr>
          <a:xfrm>
            <a:off x="869854" y="2033810"/>
            <a:ext cx="2165194" cy="12994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8DF58D7-3709-1644-94EA-0CE21213DC5E}"/>
              </a:ext>
            </a:extLst>
          </p:cNvPr>
          <p:cNvSpPr txBox="1"/>
          <p:nvPr/>
        </p:nvSpPr>
        <p:spPr>
          <a:xfrm>
            <a:off x="3087742" y="2446142"/>
            <a:ext cx="287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repeat this layer structure 13x (different weight/input dimensions)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406F4E3B-09A2-6940-B406-F6DFF3672F78}"/>
              </a:ext>
            </a:extLst>
          </p:cNvPr>
          <p:cNvSpPr/>
          <p:nvPr/>
        </p:nvSpPr>
        <p:spPr>
          <a:xfrm>
            <a:off x="922548" y="4168269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PointwiseConv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20CB3A9E-EFCB-FF45-A340-72AE58306816}"/>
              </a:ext>
            </a:extLst>
          </p:cNvPr>
          <p:cNvSpPr/>
          <p:nvPr/>
        </p:nvSpPr>
        <p:spPr>
          <a:xfrm>
            <a:off x="922548" y="3501025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AvgPool</a:t>
            </a:r>
            <a:r>
              <a:rPr lang="de-DE" dirty="0"/>
              <a:t> </a:t>
            </a:r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83B7A9CB-69CB-8249-B6DB-6A7A1960FD65}"/>
              </a:ext>
            </a:extLst>
          </p:cNvPr>
          <p:cNvSpPr/>
          <p:nvPr/>
        </p:nvSpPr>
        <p:spPr>
          <a:xfrm>
            <a:off x="931371" y="4835511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/>
              <a:t>Softmax</a:t>
            </a:r>
            <a:r>
              <a:rPr lang="de-DE" dirty="0"/>
              <a:t> </a:t>
            </a:r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CA76313A-DCA9-E647-90D6-84D6EBB641FF}"/>
              </a:ext>
            </a:extLst>
          </p:cNvPr>
          <p:cNvSpPr/>
          <p:nvPr/>
        </p:nvSpPr>
        <p:spPr>
          <a:xfrm>
            <a:off x="931371" y="5502753"/>
            <a:ext cx="2042160" cy="39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OUTPUT ([1,2]) </a:t>
            </a:r>
          </a:p>
        </p:txBody>
      </p:sp>
      <p:pic>
        <p:nvPicPr>
          <p:cNvPr id="7" name="Grafik 6" descr="Aktualisieren Silhouette">
            <a:extLst>
              <a:ext uri="{FF2B5EF4-FFF2-40B4-BE49-F238E27FC236}">
                <a16:creationId xmlns:a16="http://schemas.microsoft.com/office/drawing/2014/main" id="{80FB3A60-CB44-C54C-95D0-900C899DE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87742" y="2161592"/>
            <a:ext cx="396000" cy="396000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7655F4F4-D032-1547-93DC-A0DE15BDE0FD}"/>
              </a:ext>
            </a:extLst>
          </p:cNvPr>
          <p:cNvCxnSpPr/>
          <p:nvPr/>
        </p:nvCxnSpPr>
        <p:spPr>
          <a:xfrm>
            <a:off x="500063" y="832049"/>
            <a:ext cx="0" cy="5211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41355F4C-E17B-A34E-B7FC-848180953F4A}"/>
              </a:ext>
            </a:extLst>
          </p:cNvPr>
          <p:cNvSpPr txBox="1"/>
          <p:nvPr/>
        </p:nvSpPr>
        <p:spPr>
          <a:xfrm rot="10800000">
            <a:off x="13733" y="1754905"/>
            <a:ext cx="553998" cy="280936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31 Layers in total</a:t>
            </a:r>
          </a:p>
        </p:txBody>
      </p:sp>
      <p:pic>
        <p:nvPicPr>
          <p:cNvPr id="6" name="Inhaltsplatzhalter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73279AAB-BB50-6D46-A0E1-F22F70EA4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732171" y="2372342"/>
            <a:ext cx="4537281" cy="1714878"/>
          </a:xfrm>
        </p:spPr>
      </p:pic>
    </p:spTree>
    <p:extLst>
      <p:ext uri="{BB962C8B-B14F-4D97-AF65-F5344CB8AC3E}">
        <p14:creationId xmlns:p14="http://schemas.microsoft.com/office/powerpoint/2010/main" val="1161609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262976" y="643456"/>
            <a:ext cx="48718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Depthwise Convolution </a:t>
            </a:r>
          </a:p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groups =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C142CC-A087-DE40-A22F-3A3AC4996178}"/>
              </a:ext>
            </a:extLst>
          </p:cNvPr>
          <p:cNvSpPr/>
          <p:nvPr/>
        </p:nvSpPr>
        <p:spPr>
          <a:xfrm>
            <a:off x="436254" y="236146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540B554-2013-1B4F-9A86-52F5DB9B4970}"/>
              </a:ext>
            </a:extLst>
          </p:cNvPr>
          <p:cNvSpPr/>
          <p:nvPr/>
        </p:nvSpPr>
        <p:spPr>
          <a:xfrm>
            <a:off x="588654" y="251386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625E269-6E69-9C40-92FF-147546E79249}"/>
              </a:ext>
            </a:extLst>
          </p:cNvPr>
          <p:cNvSpPr/>
          <p:nvPr/>
        </p:nvSpPr>
        <p:spPr>
          <a:xfrm>
            <a:off x="741054" y="266626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3E5DDB6-077D-FA48-89E4-6E13840E0BE3}"/>
              </a:ext>
            </a:extLst>
          </p:cNvPr>
          <p:cNvSpPr/>
          <p:nvPr/>
        </p:nvSpPr>
        <p:spPr>
          <a:xfrm>
            <a:off x="893454" y="281866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291BE9-9956-DC46-96B8-3D19B5B216C7}"/>
              </a:ext>
            </a:extLst>
          </p:cNvPr>
          <p:cNvSpPr/>
          <p:nvPr/>
        </p:nvSpPr>
        <p:spPr>
          <a:xfrm>
            <a:off x="4075021" y="166042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94F223E-4048-8E43-B307-D5BCF063A015}"/>
              </a:ext>
            </a:extLst>
          </p:cNvPr>
          <p:cNvSpPr/>
          <p:nvPr/>
        </p:nvSpPr>
        <p:spPr>
          <a:xfrm>
            <a:off x="4185217" y="1770618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4D9F18-2269-0548-96B8-41D37763A384}"/>
              </a:ext>
            </a:extLst>
          </p:cNvPr>
          <p:cNvSpPr/>
          <p:nvPr/>
        </p:nvSpPr>
        <p:spPr>
          <a:xfrm>
            <a:off x="4337617" y="1908950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085F18E-4F9D-824D-882E-36CF23BB27A5}"/>
              </a:ext>
            </a:extLst>
          </p:cNvPr>
          <p:cNvSpPr/>
          <p:nvPr/>
        </p:nvSpPr>
        <p:spPr>
          <a:xfrm>
            <a:off x="4461881" y="2033214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46AEBFB-B145-5341-AC19-4F0ADD667851}"/>
              </a:ext>
            </a:extLst>
          </p:cNvPr>
          <p:cNvSpPr/>
          <p:nvPr/>
        </p:nvSpPr>
        <p:spPr>
          <a:xfrm>
            <a:off x="4075021" y="2701809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876C921-F8A4-AF4A-A946-C571C58F7562}"/>
              </a:ext>
            </a:extLst>
          </p:cNvPr>
          <p:cNvSpPr/>
          <p:nvPr/>
        </p:nvSpPr>
        <p:spPr>
          <a:xfrm>
            <a:off x="4185217" y="2812005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78802D-150F-B840-8067-6D117170CD5D}"/>
              </a:ext>
            </a:extLst>
          </p:cNvPr>
          <p:cNvSpPr/>
          <p:nvPr/>
        </p:nvSpPr>
        <p:spPr>
          <a:xfrm>
            <a:off x="4337617" y="295033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5BC17E-0F3A-8447-B4EE-0BA63B3DFAE7}"/>
              </a:ext>
            </a:extLst>
          </p:cNvPr>
          <p:cNvSpPr/>
          <p:nvPr/>
        </p:nvSpPr>
        <p:spPr>
          <a:xfrm>
            <a:off x="4461881" y="3074601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E376C3-E6C3-7244-8628-A48B6E4EC302}"/>
              </a:ext>
            </a:extLst>
          </p:cNvPr>
          <p:cNvSpPr/>
          <p:nvPr/>
        </p:nvSpPr>
        <p:spPr>
          <a:xfrm>
            <a:off x="4075021" y="3775728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74A034E-7E1D-824B-8462-C7CC27ABE7E3}"/>
              </a:ext>
            </a:extLst>
          </p:cNvPr>
          <p:cNvSpPr/>
          <p:nvPr/>
        </p:nvSpPr>
        <p:spPr>
          <a:xfrm>
            <a:off x="4185217" y="3885924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B9D72DE-DCDD-084E-BD67-AA19C4E1EF4C}"/>
              </a:ext>
            </a:extLst>
          </p:cNvPr>
          <p:cNvSpPr/>
          <p:nvPr/>
        </p:nvSpPr>
        <p:spPr>
          <a:xfrm>
            <a:off x="4337617" y="4024256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E127FEB-F950-F845-BBCB-862483EDBAB4}"/>
              </a:ext>
            </a:extLst>
          </p:cNvPr>
          <p:cNvSpPr/>
          <p:nvPr/>
        </p:nvSpPr>
        <p:spPr>
          <a:xfrm>
            <a:off x="4461881" y="4148520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AFEF000-BF4E-D64A-A46A-8E5346512411}"/>
              </a:ext>
            </a:extLst>
          </p:cNvPr>
          <p:cNvSpPr/>
          <p:nvPr/>
        </p:nvSpPr>
        <p:spPr>
          <a:xfrm>
            <a:off x="4075021" y="499049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3BB4C8D-F05D-2542-BA93-0D024D1CCFE5}"/>
              </a:ext>
            </a:extLst>
          </p:cNvPr>
          <p:cNvSpPr/>
          <p:nvPr/>
        </p:nvSpPr>
        <p:spPr>
          <a:xfrm>
            <a:off x="4185217" y="5100693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B572581-09EC-1A4D-84C2-138CE36169F8}"/>
              </a:ext>
            </a:extLst>
          </p:cNvPr>
          <p:cNvSpPr/>
          <p:nvPr/>
        </p:nvSpPr>
        <p:spPr>
          <a:xfrm>
            <a:off x="4337617" y="5239025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F8A301D-6379-D249-92DC-428FA76F7036}"/>
              </a:ext>
            </a:extLst>
          </p:cNvPr>
          <p:cNvSpPr/>
          <p:nvPr/>
        </p:nvSpPr>
        <p:spPr>
          <a:xfrm>
            <a:off x="4461881" y="5363289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6D86103-5538-A546-B30C-F5463F735109}"/>
              </a:ext>
            </a:extLst>
          </p:cNvPr>
          <p:cNvSpPr/>
          <p:nvPr/>
        </p:nvSpPr>
        <p:spPr>
          <a:xfrm>
            <a:off x="6114736" y="1561944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345C82-AD58-D44E-92B5-1CBE4AB9996A}"/>
              </a:ext>
            </a:extLst>
          </p:cNvPr>
          <p:cNvSpPr txBox="1"/>
          <p:nvPr/>
        </p:nvSpPr>
        <p:spPr>
          <a:xfrm>
            <a:off x="401057" y="197936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A518F21-82B5-1F4E-A465-44DC68C47EA7}"/>
              </a:ext>
            </a:extLst>
          </p:cNvPr>
          <p:cNvSpPr txBox="1"/>
          <p:nvPr/>
        </p:nvSpPr>
        <p:spPr>
          <a:xfrm>
            <a:off x="4006147" y="1291169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9414C0-1E2E-3041-AC0A-51ADD7261094}"/>
              </a:ext>
            </a:extLst>
          </p:cNvPr>
          <p:cNvSpPr txBox="1"/>
          <p:nvPr/>
        </p:nvSpPr>
        <p:spPr>
          <a:xfrm>
            <a:off x="6096000" y="10799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A426AC8-2AED-DF44-945C-4DF429A6F3B0}"/>
              </a:ext>
            </a:extLst>
          </p:cNvPr>
          <p:cNvCxnSpPr/>
          <p:nvPr/>
        </p:nvCxnSpPr>
        <p:spPr>
          <a:xfrm flipV="1">
            <a:off x="2855738" y="176469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5BFB8F5-04C2-9A46-8297-F6B7D39B8DCF}"/>
              </a:ext>
            </a:extLst>
          </p:cNvPr>
          <p:cNvCxnSpPr/>
          <p:nvPr/>
        </p:nvCxnSpPr>
        <p:spPr>
          <a:xfrm flipV="1">
            <a:off x="3008138" y="191709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16D7B72-1485-774F-BEC1-DECB8FDD8912}"/>
              </a:ext>
            </a:extLst>
          </p:cNvPr>
          <p:cNvCxnSpPr/>
          <p:nvPr/>
        </p:nvCxnSpPr>
        <p:spPr>
          <a:xfrm flipV="1">
            <a:off x="3160538" y="206949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E05722E-38BD-394E-ABBE-1C1B8451EC83}"/>
              </a:ext>
            </a:extLst>
          </p:cNvPr>
          <p:cNvCxnSpPr/>
          <p:nvPr/>
        </p:nvCxnSpPr>
        <p:spPr>
          <a:xfrm flipV="1">
            <a:off x="3312938" y="222189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02ED81F-4334-C64A-992B-168BADFAAD56}"/>
              </a:ext>
            </a:extLst>
          </p:cNvPr>
          <p:cNvCxnSpPr>
            <a:cxnSpLocks/>
          </p:cNvCxnSpPr>
          <p:nvPr/>
        </p:nvCxnSpPr>
        <p:spPr>
          <a:xfrm>
            <a:off x="4804196" y="1645051"/>
            <a:ext cx="358763" cy="37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0D14567B-7662-BC41-AD77-54559D1676B2}"/>
              </a:ext>
            </a:extLst>
          </p:cNvPr>
          <p:cNvSpPr txBox="1"/>
          <p:nvPr/>
        </p:nvSpPr>
        <p:spPr>
          <a:xfrm>
            <a:off x="4973327" y="1567299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CF7DE12-5419-D041-B939-0E25F8B3BE84}"/>
              </a:ext>
            </a:extLst>
          </p:cNvPr>
          <p:cNvSpPr/>
          <p:nvPr/>
        </p:nvSpPr>
        <p:spPr>
          <a:xfrm>
            <a:off x="6114736" y="2881019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C9DFFD4-CBF0-0E4A-A11E-8671BA1C6D7F}"/>
              </a:ext>
            </a:extLst>
          </p:cNvPr>
          <p:cNvSpPr/>
          <p:nvPr/>
        </p:nvSpPr>
        <p:spPr>
          <a:xfrm>
            <a:off x="6114736" y="4200094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5DD25AA-729A-0F44-ACEF-C752FECD0DDC}"/>
              </a:ext>
            </a:extLst>
          </p:cNvPr>
          <p:cNvSpPr/>
          <p:nvPr/>
        </p:nvSpPr>
        <p:spPr>
          <a:xfrm>
            <a:off x="6114736" y="5519170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883D8FD-255C-AD48-865F-BCA1BDEBC5E7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 flipV="1">
            <a:off x="5052724" y="2149460"/>
            <a:ext cx="1062012" cy="179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541EE3FF-812F-9648-8745-43F3CEDF3F49}"/>
              </a:ext>
            </a:extLst>
          </p:cNvPr>
          <p:cNvCxnSpPr>
            <a:cxnSpLocks/>
            <a:stCxn id="29" idx="3"/>
            <a:endCxn id="54" idx="1"/>
          </p:cNvCxnSpPr>
          <p:nvPr/>
        </p:nvCxnSpPr>
        <p:spPr>
          <a:xfrm>
            <a:off x="5052724" y="3370023"/>
            <a:ext cx="1062012" cy="9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62CD5C35-D9B6-6B43-8CF2-940789D73A9C}"/>
              </a:ext>
            </a:extLst>
          </p:cNvPr>
          <p:cNvCxnSpPr>
            <a:cxnSpLocks/>
            <a:stCxn id="33" idx="3"/>
            <a:endCxn id="55" idx="1"/>
          </p:cNvCxnSpPr>
          <p:nvPr/>
        </p:nvCxnSpPr>
        <p:spPr>
          <a:xfrm>
            <a:off x="5052724" y="4443942"/>
            <a:ext cx="1062012" cy="343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8820296-A6B4-3642-8175-030D21570E32}"/>
              </a:ext>
            </a:extLst>
          </p:cNvPr>
          <p:cNvCxnSpPr>
            <a:cxnSpLocks/>
            <a:stCxn id="37" idx="3"/>
            <a:endCxn id="56" idx="1"/>
          </p:cNvCxnSpPr>
          <p:nvPr/>
        </p:nvCxnSpPr>
        <p:spPr>
          <a:xfrm>
            <a:off x="5052724" y="5658711"/>
            <a:ext cx="1062012" cy="44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013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1495500" y="357964"/>
            <a:ext cx="89524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Depthwise Convolution, groups =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C142CC-A087-DE40-A22F-3A3AC4996178}"/>
              </a:ext>
            </a:extLst>
          </p:cNvPr>
          <p:cNvSpPr/>
          <p:nvPr/>
        </p:nvSpPr>
        <p:spPr>
          <a:xfrm>
            <a:off x="2379354" y="230431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540B554-2013-1B4F-9A86-52F5DB9B4970}"/>
              </a:ext>
            </a:extLst>
          </p:cNvPr>
          <p:cNvSpPr/>
          <p:nvPr/>
        </p:nvSpPr>
        <p:spPr>
          <a:xfrm>
            <a:off x="2531754" y="245671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625E269-6E69-9C40-92FF-147546E79249}"/>
              </a:ext>
            </a:extLst>
          </p:cNvPr>
          <p:cNvSpPr/>
          <p:nvPr/>
        </p:nvSpPr>
        <p:spPr>
          <a:xfrm>
            <a:off x="2684154" y="260911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53E5DDB6-077D-FA48-89E4-6E13840E0BE3}"/>
              </a:ext>
            </a:extLst>
          </p:cNvPr>
          <p:cNvSpPr/>
          <p:nvPr/>
        </p:nvSpPr>
        <p:spPr>
          <a:xfrm>
            <a:off x="2836554" y="276151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291BE9-9956-DC46-96B8-3D19B5B216C7}"/>
              </a:ext>
            </a:extLst>
          </p:cNvPr>
          <p:cNvSpPr/>
          <p:nvPr/>
        </p:nvSpPr>
        <p:spPr>
          <a:xfrm>
            <a:off x="6018121" y="160327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94F223E-4048-8E43-B307-D5BCF063A015}"/>
              </a:ext>
            </a:extLst>
          </p:cNvPr>
          <p:cNvSpPr/>
          <p:nvPr/>
        </p:nvSpPr>
        <p:spPr>
          <a:xfrm>
            <a:off x="6128317" y="1713468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04D9F18-2269-0548-96B8-41D37763A384}"/>
              </a:ext>
            </a:extLst>
          </p:cNvPr>
          <p:cNvSpPr/>
          <p:nvPr/>
        </p:nvSpPr>
        <p:spPr>
          <a:xfrm>
            <a:off x="6280717" y="1851800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085F18E-4F9D-824D-882E-36CF23BB27A5}"/>
              </a:ext>
            </a:extLst>
          </p:cNvPr>
          <p:cNvSpPr/>
          <p:nvPr/>
        </p:nvSpPr>
        <p:spPr>
          <a:xfrm>
            <a:off x="6404981" y="1976064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46AEBFB-B145-5341-AC19-4F0ADD667851}"/>
              </a:ext>
            </a:extLst>
          </p:cNvPr>
          <p:cNvSpPr/>
          <p:nvPr/>
        </p:nvSpPr>
        <p:spPr>
          <a:xfrm>
            <a:off x="6018121" y="2644659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876C921-F8A4-AF4A-A946-C571C58F7562}"/>
              </a:ext>
            </a:extLst>
          </p:cNvPr>
          <p:cNvSpPr/>
          <p:nvPr/>
        </p:nvSpPr>
        <p:spPr>
          <a:xfrm>
            <a:off x="6128317" y="2754855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1078802D-150F-B840-8067-6D117170CD5D}"/>
              </a:ext>
            </a:extLst>
          </p:cNvPr>
          <p:cNvSpPr/>
          <p:nvPr/>
        </p:nvSpPr>
        <p:spPr>
          <a:xfrm>
            <a:off x="6280717" y="289318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5BC17E-0F3A-8447-B4EE-0BA63B3DFAE7}"/>
              </a:ext>
            </a:extLst>
          </p:cNvPr>
          <p:cNvSpPr/>
          <p:nvPr/>
        </p:nvSpPr>
        <p:spPr>
          <a:xfrm>
            <a:off x="6404981" y="3017451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E376C3-E6C3-7244-8628-A48B6E4EC302}"/>
              </a:ext>
            </a:extLst>
          </p:cNvPr>
          <p:cNvSpPr/>
          <p:nvPr/>
        </p:nvSpPr>
        <p:spPr>
          <a:xfrm>
            <a:off x="6018121" y="3718578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74A034E-7E1D-824B-8462-C7CC27ABE7E3}"/>
              </a:ext>
            </a:extLst>
          </p:cNvPr>
          <p:cNvSpPr/>
          <p:nvPr/>
        </p:nvSpPr>
        <p:spPr>
          <a:xfrm>
            <a:off x="6128317" y="3828774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EB9D72DE-DCDD-084E-BD67-AA19C4E1EF4C}"/>
              </a:ext>
            </a:extLst>
          </p:cNvPr>
          <p:cNvSpPr/>
          <p:nvPr/>
        </p:nvSpPr>
        <p:spPr>
          <a:xfrm>
            <a:off x="6280717" y="3967106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E127FEB-F950-F845-BBCB-862483EDBAB4}"/>
              </a:ext>
            </a:extLst>
          </p:cNvPr>
          <p:cNvSpPr/>
          <p:nvPr/>
        </p:nvSpPr>
        <p:spPr>
          <a:xfrm>
            <a:off x="6404981" y="4091370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AFEF000-BF4E-D64A-A46A-8E5346512411}"/>
              </a:ext>
            </a:extLst>
          </p:cNvPr>
          <p:cNvSpPr/>
          <p:nvPr/>
        </p:nvSpPr>
        <p:spPr>
          <a:xfrm>
            <a:off x="6018121" y="493334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3BB4C8D-F05D-2542-BA93-0D024D1CCFE5}"/>
              </a:ext>
            </a:extLst>
          </p:cNvPr>
          <p:cNvSpPr/>
          <p:nvPr/>
        </p:nvSpPr>
        <p:spPr>
          <a:xfrm>
            <a:off x="6128317" y="5043543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B572581-09EC-1A4D-84C2-138CE36169F8}"/>
              </a:ext>
            </a:extLst>
          </p:cNvPr>
          <p:cNvSpPr/>
          <p:nvPr/>
        </p:nvSpPr>
        <p:spPr>
          <a:xfrm>
            <a:off x="6280717" y="5181875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6F8A301D-6379-D249-92DC-428FA76F7036}"/>
              </a:ext>
            </a:extLst>
          </p:cNvPr>
          <p:cNvSpPr/>
          <p:nvPr/>
        </p:nvSpPr>
        <p:spPr>
          <a:xfrm>
            <a:off x="6404981" y="5306139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6D86103-5538-A546-B30C-F5463F735109}"/>
              </a:ext>
            </a:extLst>
          </p:cNvPr>
          <p:cNvSpPr/>
          <p:nvPr/>
        </p:nvSpPr>
        <p:spPr>
          <a:xfrm>
            <a:off x="8057836" y="1504794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345C82-AD58-D44E-92B5-1CBE4AB9996A}"/>
              </a:ext>
            </a:extLst>
          </p:cNvPr>
          <p:cNvSpPr txBox="1"/>
          <p:nvPr/>
        </p:nvSpPr>
        <p:spPr>
          <a:xfrm>
            <a:off x="2344157" y="192221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A518F21-82B5-1F4E-A465-44DC68C47EA7}"/>
              </a:ext>
            </a:extLst>
          </p:cNvPr>
          <p:cNvSpPr txBox="1"/>
          <p:nvPr/>
        </p:nvSpPr>
        <p:spPr>
          <a:xfrm>
            <a:off x="5949247" y="1234019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9414C0-1E2E-3041-AC0A-51ADD7261094}"/>
              </a:ext>
            </a:extLst>
          </p:cNvPr>
          <p:cNvSpPr txBox="1"/>
          <p:nvPr/>
        </p:nvSpPr>
        <p:spPr>
          <a:xfrm>
            <a:off x="8039100" y="102276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A426AC8-2AED-DF44-945C-4DF429A6F3B0}"/>
              </a:ext>
            </a:extLst>
          </p:cNvPr>
          <p:cNvCxnSpPr/>
          <p:nvPr/>
        </p:nvCxnSpPr>
        <p:spPr>
          <a:xfrm flipV="1">
            <a:off x="4798838" y="170754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5BFB8F5-04C2-9A46-8297-F6B7D39B8DCF}"/>
              </a:ext>
            </a:extLst>
          </p:cNvPr>
          <p:cNvCxnSpPr/>
          <p:nvPr/>
        </p:nvCxnSpPr>
        <p:spPr>
          <a:xfrm flipV="1">
            <a:off x="4951238" y="185994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16D7B72-1485-774F-BEC1-DECB8FDD8912}"/>
              </a:ext>
            </a:extLst>
          </p:cNvPr>
          <p:cNvCxnSpPr/>
          <p:nvPr/>
        </p:nvCxnSpPr>
        <p:spPr>
          <a:xfrm flipV="1">
            <a:off x="5103638" y="201234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E05722E-38BD-394E-ABBE-1C1B8451EC83}"/>
              </a:ext>
            </a:extLst>
          </p:cNvPr>
          <p:cNvCxnSpPr/>
          <p:nvPr/>
        </p:nvCxnSpPr>
        <p:spPr>
          <a:xfrm flipV="1">
            <a:off x="5256038" y="2164749"/>
            <a:ext cx="1254447" cy="667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B02ED81F-4334-C64A-992B-168BADFAAD56}"/>
              </a:ext>
            </a:extLst>
          </p:cNvPr>
          <p:cNvCxnSpPr>
            <a:cxnSpLocks/>
          </p:cNvCxnSpPr>
          <p:nvPr/>
        </p:nvCxnSpPr>
        <p:spPr>
          <a:xfrm>
            <a:off x="6747296" y="1587901"/>
            <a:ext cx="358763" cy="37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0D14567B-7662-BC41-AD77-54559D1676B2}"/>
              </a:ext>
            </a:extLst>
          </p:cNvPr>
          <p:cNvSpPr txBox="1"/>
          <p:nvPr/>
        </p:nvSpPr>
        <p:spPr>
          <a:xfrm>
            <a:off x="6916427" y="1510149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</a:t>
            </a: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9CF7DE12-5419-D041-B939-0E25F8B3BE84}"/>
              </a:ext>
            </a:extLst>
          </p:cNvPr>
          <p:cNvSpPr/>
          <p:nvPr/>
        </p:nvSpPr>
        <p:spPr>
          <a:xfrm>
            <a:off x="8057836" y="2823869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C9DFFD4-CBF0-0E4A-A11E-8671BA1C6D7F}"/>
              </a:ext>
            </a:extLst>
          </p:cNvPr>
          <p:cNvSpPr/>
          <p:nvPr/>
        </p:nvSpPr>
        <p:spPr>
          <a:xfrm>
            <a:off x="8057836" y="4142944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45DD25AA-729A-0F44-ACEF-C752FECD0DDC}"/>
              </a:ext>
            </a:extLst>
          </p:cNvPr>
          <p:cNvSpPr/>
          <p:nvPr/>
        </p:nvSpPr>
        <p:spPr>
          <a:xfrm>
            <a:off x="8057836" y="5462020"/>
            <a:ext cx="1167542" cy="11750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A883D8FD-255C-AD48-865F-BCA1BDEBC5E7}"/>
              </a:ext>
            </a:extLst>
          </p:cNvPr>
          <p:cNvCxnSpPr>
            <a:cxnSpLocks/>
            <a:stCxn id="25" idx="3"/>
            <a:endCxn id="42" idx="1"/>
          </p:cNvCxnSpPr>
          <p:nvPr/>
        </p:nvCxnSpPr>
        <p:spPr>
          <a:xfrm flipV="1">
            <a:off x="6995824" y="2092310"/>
            <a:ext cx="1062012" cy="179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541EE3FF-812F-9648-8745-43F3CEDF3F49}"/>
              </a:ext>
            </a:extLst>
          </p:cNvPr>
          <p:cNvCxnSpPr>
            <a:cxnSpLocks/>
            <a:stCxn id="29" idx="3"/>
            <a:endCxn id="54" idx="1"/>
          </p:cNvCxnSpPr>
          <p:nvPr/>
        </p:nvCxnSpPr>
        <p:spPr>
          <a:xfrm>
            <a:off x="6995824" y="3312873"/>
            <a:ext cx="1062012" cy="9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62CD5C35-D9B6-6B43-8CF2-940789D73A9C}"/>
              </a:ext>
            </a:extLst>
          </p:cNvPr>
          <p:cNvCxnSpPr>
            <a:cxnSpLocks/>
            <a:stCxn id="33" idx="3"/>
            <a:endCxn id="55" idx="1"/>
          </p:cNvCxnSpPr>
          <p:nvPr/>
        </p:nvCxnSpPr>
        <p:spPr>
          <a:xfrm>
            <a:off x="6995824" y="4386792"/>
            <a:ext cx="1062012" cy="343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Gerade Verbindung mit Pfeil 64">
            <a:extLst>
              <a:ext uri="{FF2B5EF4-FFF2-40B4-BE49-F238E27FC236}">
                <a16:creationId xmlns:a16="http://schemas.microsoft.com/office/drawing/2014/main" id="{28820296-A6B4-3642-8175-030D21570E32}"/>
              </a:ext>
            </a:extLst>
          </p:cNvPr>
          <p:cNvCxnSpPr>
            <a:cxnSpLocks/>
            <a:stCxn id="37" idx="3"/>
            <a:endCxn id="56" idx="1"/>
          </p:cNvCxnSpPr>
          <p:nvPr/>
        </p:nvCxnSpPr>
        <p:spPr>
          <a:xfrm>
            <a:off x="6995824" y="5601561"/>
            <a:ext cx="1062012" cy="44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2821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1543414" y="299495"/>
            <a:ext cx="89242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Depthwise Convolution, groups = 1 for layer 1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C142CC-A087-DE40-A22F-3A3AC4996178}"/>
              </a:ext>
            </a:extLst>
          </p:cNvPr>
          <p:cNvSpPr/>
          <p:nvPr/>
        </p:nvSpPr>
        <p:spPr>
          <a:xfrm>
            <a:off x="1936442" y="2161631"/>
            <a:ext cx="2214320" cy="21382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1x96x96x1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10291BE9-9956-DC46-96B8-3D19B5B216C7}"/>
              </a:ext>
            </a:extLst>
          </p:cNvPr>
          <p:cNvSpPr/>
          <p:nvPr/>
        </p:nvSpPr>
        <p:spPr>
          <a:xfrm>
            <a:off x="5575209" y="146059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94F223E-4048-8E43-B307-D5BCF063A015}"/>
              </a:ext>
            </a:extLst>
          </p:cNvPr>
          <p:cNvSpPr/>
          <p:nvPr/>
        </p:nvSpPr>
        <p:spPr>
          <a:xfrm>
            <a:off x="5575209" y="208871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646AEBFB-B145-5341-AC19-4F0ADD667851}"/>
              </a:ext>
            </a:extLst>
          </p:cNvPr>
          <p:cNvSpPr/>
          <p:nvPr/>
        </p:nvSpPr>
        <p:spPr>
          <a:xfrm>
            <a:off x="5575209" y="271684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0876C921-F8A4-AF4A-A946-C571C58F7562}"/>
              </a:ext>
            </a:extLst>
          </p:cNvPr>
          <p:cNvSpPr/>
          <p:nvPr/>
        </p:nvSpPr>
        <p:spPr>
          <a:xfrm>
            <a:off x="5575209" y="334496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CEE376C3-E6C3-7244-8628-A48B6E4EC302}"/>
              </a:ext>
            </a:extLst>
          </p:cNvPr>
          <p:cNvSpPr/>
          <p:nvPr/>
        </p:nvSpPr>
        <p:spPr>
          <a:xfrm>
            <a:off x="5575209" y="397309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474A034E-7E1D-824B-8462-C7CC27ABE7E3}"/>
              </a:ext>
            </a:extLst>
          </p:cNvPr>
          <p:cNvSpPr/>
          <p:nvPr/>
        </p:nvSpPr>
        <p:spPr>
          <a:xfrm>
            <a:off x="5575209" y="4601217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5AFEF000-BF4E-D64A-A46A-8E5346512411}"/>
              </a:ext>
            </a:extLst>
          </p:cNvPr>
          <p:cNvSpPr/>
          <p:nvPr/>
        </p:nvSpPr>
        <p:spPr>
          <a:xfrm>
            <a:off x="5575209" y="5229342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A3BB4C8D-F05D-2542-BA93-0D024D1CCFE5}"/>
              </a:ext>
            </a:extLst>
          </p:cNvPr>
          <p:cNvSpPr/>
          <p:nvPr/>
        </p:nvSpPr>
        <p:spPr>
          <a:xfrm>
            <a:off x="5575209" y="5857466"/>
            <a:ext cx="590843" cy="590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66D86103-5538-A546-B30C-F5463F735109}"/>
              </a:ext>
            </a:extLst>
          </p:cNvPr>
          <p:cNvSpPr/>
          <p:nvPr/>
        </p:nvSpPr>
        <p:spPr>
          <a:xfrm>
            <a:off x="6772505" y="22098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345C82-AD58-D44E-92B5-1CBE4AB9996A}"/>
              </a:ext>
            </a:extLst>
          </p:cNvPr>
          <p:cNvSpPr txBox="1"/>
          <p:nvPr/>
        </p:nvSpPr>
        <p:spPr>
          <a:xfrm>
            <a:off x="1901245" y="1779538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A518F21-82B5-1F4E-A465-44DC68C47EA7}"/>
              </a:ext>
            </a:extLst>
          </p:cNvPr>
          <p:cNvSpPr txBox="1"/>
          <p:nvPr/>
        </p:nvSpPr>
        <p:spPr>
          <a:xfrm>
            <a:off x="5414896" y="1161735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AB9414C0-1E2E-3041-AC0A-51ADD7261094}"/>
              </a:ext>
            </a:extLst>
          </p:cNvPr>
          <p:cNvSpPr txBox="1"/>
          <p:nvPr/>
        </p:nvSpPr>
        <p:spPr>
          <a:xfrm>
            <a:off x="6708638" y="18404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1A426AC8-2AED-DF44-945C-4DF429A6F3B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150762" y="1756014"/>
            <a:ext cx="1424447" cy="1474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25BFB8F5-04C2-9A46-8297-F6B7D39B8DCF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 flipV="1">
            <a:off x="4150762" y="2384139"/>
            <a:ext cx="1424447" cy="846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716D7B72-1485-774F-BEC1-DECB8FDD8912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 flipV="1">
            <a:off x="4150762" y="3012264"/>
            <a:ext cx="1424447" cy="218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5E05722E-38BD-394E-ABBE-1C1B8451EC83}"/>
              </a:ext>
            </a:extLst>
          </p:cNvPr>
          <p:cNvCxnSpPr>
            <a:cxnSpLocks/>
            <a:stCxn id="5" idx="3"/>
            <a:endCxn id="27" idx="1"/>
          </p:cNvCxnSpPr>
          <p:nvPr/>
        </p:nvCxnSpPr>
        <p:spPr>
          <a:xfrm>
            <a:off x="4150762" y="3230776"/>
            <a:ext cx="1424447" cy="409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A72F01A-7889-A54E-A0F9-BBFCF3FB31AC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4150762" y="3230776"/>
            <a:ext cx="1424447" cy="1037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D1337C33-D6F6-FB42-85B2-8EB6E85661D6}"/>
              </a:ext>
            </a:extLst>
          </p:cNvPr>
          <p:cNvCxnSpPr>
            <a:cxnSpLocks/>
            <a:stCxn id="5" idx="3"/>
            <a:endCxn id="35" idx="1"/>
          </p:cNvCxnSpPr>
          <p:nvPr/>
        </p:nvCxnSpPr>
        <p:spPr>
          <a:xfrm>
            <a:off x="4150762" y="3230776"/>
            <a:ext cx="1424447" cy="292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939B885B-B441-E34F-9EA5-06A9A884CB02}"/>
              </a:ext>
            </a:extLst>
          </p:cNvPr>
          <p:cNvCxnSpPr>
            <a:cxnSpLocks/>
            <a:stCxn id="5" idx="3"/>
            <a:endCxn id="34" idx="1"/>
          </p:cNvCxnSpPr>
          <p:nvPr/>
        </p:nvCxnSpPr>
        <p:spPr>
          <a:xfrm>
            <a:off x="4150762" y="3230776"/>
            <a:ext cx="1424447" cy="229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28109CB4-A2C8-D44A-B699-7ED55B916014}"/>
              </a:ext>
            </a:extLst>
          </p:cNvPr>
          <p:cNvCxnSpPr>
            <a:cxnSpLocks/>
            <a:stCxn id="5" idx="3"/>
            <a:endCxn id="31" idx="1"/>
          </p:cNvCxnSpPr>
          <p:nvPr/>
        </p:nvCxnSpPr>
        <p:spPr>
          <a:xfrm>
            <a:off x="4150762" y="3230776"/>
            <a:ext cx="1424447" cy="166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Rechteck 69">
            <a:extLst>
              <a:ext uri="{FF2B5EF4-FFF2-40B4-BE49-F238E27FC236}">
                <a16:creationId xmlns:a16="http://schemas.microsoft.com/office/drawing/2014/main" id="{2EF8DF9A-0BC9-554C-AB9B-2C2B4B99F89E}"/>
              </a:ext>
            </a:extLst>
          </p:cNvPr>
          <p:cNvSpPr/>
          <p:nvPr/>
        </p:nvSpPr>
        <p:spPr>
          <a:xfrm>
            <a:off x="6924905" y="23622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32A954B4-19E1-6D44-BC4C-648FA9D06129}"/>
              </a:ext>
            </a:extLst>
          </p:cNvPr>
          <p:cNvSpPr/>
          <p:nvPr/>
        </p:nvSpPr>
        <p:spPr>
          <a:xfrm>
            <a:off x="7077305" y="25146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4FA6DA03-95EC-C041-96E2-63177F286325}"/>
              </a:ext>
            </a:extLst>
          </p:cNvPr>
          <p:cNvSpPr/>
          <p:nvPr/>
        </p:nvSpPr>
        <p:spPr>
          <a:xfrm>
            <a:off x="7229705" y="26670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81DAE9FA-8B00-594B-ABC9-53399B70D387}"/>
              </a:ext>
            </a:extLst>
          </p:cNvPr>
          <p:cNvSpPr/>
          <p:nvPr/>
        </p:nvSpPr>
        <p:spPr>
          <a:xfrm>
            <a:off x="7382105" y="28194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4A482359-B82F-464B-BDBD-5E3D57FC60F7}"/>
              </a:ext>
            </a:extLst>
          </p:cNvPr>
          <p:cNvSpPr/>
          <p:nvPr/>
        </p:nvSpPr>
        <p:spPr>
          <a:xfrm>
            <a:off x="7534505" y="29718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365A4B3E-213A-D142-BDA6-134C824525CD}"/>
              </a:ext>
            </a:extLst>
          </p:cNvPr>
          <p:cNvSpPr/>
          <p:nvPr/>
        </p:nvSpPr>
        <p:spPr>
          <a:xfrm>
            <a:off x="7686905" y="31242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hteck 75">
            <a:extLst>
              <a:ext uri="{FF2B5EF4-FFF2-40B4-BE49-F238E27FC236}">
                <a16:creationId xmlns:a16="http://schemas.microsoft.com/office/drawing/2014/main" id="{3121AACE-2A9A-8043-8389-0D37D3A5C512}"/>
              </a:ext>
            </a:extLst>
          </p:cNvPr>
          <p:cNvSpPr/>
          <p:nvPr/>
        </p:nvSpPr>
        <p:spPr>
          <a:xfrm>
            <a:off x="7839305" y="32766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hteck 76">
            <a:extLst>
              <a:ext uri="{FF2B5EF4-FFF2-40B4-BE49-F238E27FC236}">
                <a16:creationId xmlns:a16="http://schemas.microsoft.com/office/drawing/2014/main" id="{3008B34C-F9FF-374D-A9CC-A3C5ED75D348}"/>
              </a:ext>
            </a:extLst>
          </p:cNvPr>
          <p:cNvSpPr/>
          <p:nvPr/>
        </p:nvSpPr>
        <p:spPr>
          <a:xfrm>
            <a:off x="7991705" y="3429000"/>
            <a:ext cx="1424447" cy="137553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/>
              <a:t>1x48x48x8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375ED12D-AB20-4B4B-8BEC-89C5515E60ED}"/>
              </a:ext>
            </a:extLst>
          </p:cNvPr>
          <p:cNvSpPr txBox="1"/>
          <p:nvPr/>
        </p:nvSpPr>
        <p:spPr>
          <a:xfrm>
            <a:off x="6546226" y="5229342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stride = 2</a:t>
            </a:r>
          </a:p>
        </p:txBody>
      </p:sp>
    </p:spTree>
    <p:extLst>
      <p:ext uri="{BB962C8B-B14F-4D97-AF65-F5344CB8AC3E}">
        <p14:creationId xmlns:p14="http://schemas.microsoft.com/office/powerpoint/2010/main" val="4242434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>
            <a:extLst>
              <a:ext uri="{FF2B5EF4-FFF2-40B4-BE49-F238E27FC236}">
                <a16:creationId xmlns:a16="http://schemas.microsoft.com/office/drawing/2014/main" id="{32B0E59B-7832-604C-888B-EDD6A8E7D6AE}"/>
              </a:ext>
            </a:extLst>
          </p:cNvPr>
          <p:cNvSpPr txBox="1"/>
          <p:nvPr/>
        </p:nvSpPr>
        <p:spPr>
          <a:xfrm>
            <a:off x="1324403" y="56926"/>
            <a:ext cx="8577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2"/>
                </a:solidFill>
                <a:latin typeface="Poppins" pitchFamily="2" charset="77"/>
                <a:cs typeface="Poppins" pitchFamily="2" charset="77"/>
              </a:rPr>
              <a:t>Depthwise Convolution, groups = channels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0F56135A-F506-C244-ACEB-801454B3CC71}"/>
              </a:ext>
            </a:extLst>
          </p:cNvPr>
          <p:cNvSpPr/>
          <p:nvPr/>
        </p:nvSpPr>
        <p:spPr>
          <a:xfrm>
            <a:off x="2216051" y="2692846"/>
            <a:ext cx="1413803" cy="1365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C3BD20A6-D0FE-2048-81B9-0BBD0A89B49A}"/>
              </a:ext>
            </a:extLst>
          </p:cNvPr>
          <p:cNvSpPr/>
          <p:nvPr/>
        </p:nvSpPr>
        <p:spPr>
          <a:xfrm>
            <a:off x="2368451" y="2845246"/>
            <a:ext cx="1413803" cy="136525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6DB2CF3-2619-CD43-8E32-85CC2376EAAE}"/>
              </a:ext>
            </a:extLst>
          </p:cNvPr>
          <p:cNvSpPr/>
          <p:nvPr/>
        </p:nvSpPr>
        <p:spPr>
          <a:xfrm>
            <a:off x="2520851" y="2997646"/>
            <a:ext cx="1413803" cy="13652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F4C9DC2-C39F-E040-B74F-3F16F60C8113}"/>
              </a:ext>
            </a:extLst>
          </p:cNvPr>
          <p:cNvSpPr/>
          <p:nvPr/>
        </p:nvSpPr>
        <p:spPr>
          <a:xfrm>
            <a:off x="2673251" y="3150046"/>
            <a:ext cx="1413803" cy="136525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1xHxWxC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5AB721F-F4C2-2F48-AD43-A59C0FC969B2}"/>
              </a:ext>
            </a:extLst>
          </p:cNvPr>
          <p:cNvSpPr/>
          <p:nvPr/>
        </p:nvSpPr>
        <p:spPr>
          <a:xfrm>
            <a:off x="4806100" y="4290162"/>
            <a:ext cx="372794" cy="37279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E16A5139-528A-8643-A068-CF89E30121D1}"/>
              </a:ext>
            </a:extLst>
          </p:cNvPr>
          <p:cNvSpPr/>
          <p:nvPr/>
        </p:nvSpPr>
        <p:spPr>
          <a:xfrm>
            <a:off x="4806100" y="5719150"/>
            <a:ext cx="372794" cy="3727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56F497F-2248-B94E-9534-A699819B45CB}"/>
              </a:ext>
            </a:extLst>
          </p:cNvPr>
          <p:cNvSpPr/>
          <p:nvPr/>
        </p:nvSpPr>
        <p:spPr>
          <a:xfrm>
            <a:off x="4806100" y="2777252"/>
            <a:ext cx="372794" cy="37279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08DF472-0D13-454F-831D-2F34A753A976}"/>
              </a:ext>
            </a:extLst>
          </p:cNvPr>
          <p:cNvSpPr/>
          <p:nvPr/>
        </p:nvSpPr>
        <p:spPr>
          <a:xfrm>
            <a:off x="4806100" y="1406937"/>
            <a:ext cx="372794" cy="372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CCBD9FF-28EA-5745-9502-E550B250F134}"/>
              </a:ext>
            </a:extLst>
          </p:cNvPr>
          <p:cNvSpPr/>
          <p:nvPr/>
        </p:nvSpPr>
        <p:spPr>
          <a:xfrm>
            <a:off x="6159786" y="763871"/>
            <a:ext cx="1507856" cy="14560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1xHxW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89B3EDF-DAE4-2F4D-8646-A0775D34C60A}"/>
              </a:ext>
            </a:extLst>
          </p:cNvPr>
          <p:cNvSpPr/>
          <p:nvPr/>
        </p:nvSpPr>
        <p:spPr>
          <a:xfrm>
            <a:off x="6159786" y="5363903"/>
            <a:ext cx="1507856" cy="14560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1xHxW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C9224538-EE5E-0A4D-A4F8-BD4E391CD7DC}"/>
              </a:ext>
            </a:extLst>
          </p:cNvPr>
          <p:cNvSpPr/>
          <p:nvPr/>
        </p:nvSpPr>
        <p:spPr>
          <a:xfrm>
            <a:off x="6159786" y="2297215"/>
            <a:ext cx="1507856" cy="14560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1xHxW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9AC7C2F1-46B0-D04F-9002-01FDCC765388}"/>
              </a:ext>
            </a:extLst>
          </p:cNvPr>
          <p:cNvSpPr/>
          <p:nvPr/>
        </p:nvSpPr>
        <p:spPr>
          <a:xfrm>
            <a:off x="6159786" y="3830559"/>
            <a:ext cx="1507856" cy="14560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1xHxW</a:t>
            </a:r>
          </a:p>
        </p:txBody>
      </p:sp>
      <p:sp>
        <p:nvSpPr>
          <p:cNvPr id="2" name="Pfeil nach rechts 1">
            <a:extLst>
              <a:ext uri="{FF2B5EF4-FFF2-40B4-BE49-F238E27FC236}">
                <a16:creationId xmlns:a16="http://schemas.microsoft.com/office/drawing/2014/main" id="{55A91C8B-4436-3A45-9018-C648E42F2D7C}"/>
              </a:ext>
            </a:extLst>
          </p:cNvPr>
          <p:cNvSpPr/>
          <p:nvPr/>
        </p:nvSpPr>
        <p:spPr>
          <a:xfrm>
            <a:off x="5437221" y="1329791"/>
            <a:ext cx="422031" cy="3727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>
            <a:extLst>
              <a:ext uri="{FF2B5EF4-FFF2-40B4-BE49-F238E27FC236}">
                <a16:creationId xmlns:a16="http://schemas.microsoft.com/office/drawing/2014/main" id="{61ED95FB-05D0-D445-9231-A5A9F44820C5}"/>
              </a:ext>
            </a:extLst>
          </p:cNvPr>
          <p:cNvSpPr/>
          <p:nvPr/>
        </p:nvSpPr>
        <p:spPr>
          <a:xfrm>
            <a:off x="5437222" y="2758779"/>
            <a:ext cx="422031" cy="3727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Pfeil nach rechts 17">
            <a:extLst>
              <a:ext uri="{FF2B5EF4-FFF2-40B4-BE49-F238E27FC236}">
                <a16:creationId xmlns:a16="http://schemas.microsoft.com/office/drawing/2014/main" id="{D1A3251E-0751-AF49-BAC4-EA403D77CD36}"/>
              </a:ext>
            </a:extLst>
          </p:cNvPr>
          <p:cNvSpPr/>
          <p:nvPr/>
        </p:nvSpPr>
        <p:spPr>
          <a:xfrm>
            <a:off x="5439567" y="4290162"/>
            <a:ext cx="422031" cy="3727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Pfeil nach rechts 18">
            <a:extLst>
              <a:ext uri="{FF2B5EF4-FFF2-40B4-BE49-F238E27FC236}">
                <a16:creationId xmlns:a16="http://schemas.microsoft.com/office/drawing/2014/main" id="{75A9CCCE-ED12-8B40-ABCA-469FD18E6F5F}"/>
              </a:ext>
            </a:extLst>
          </p:cNvPr>
          <p:cNvSpPr/>
          <p:nvPr/>
        </p:nvSpPr>
        <p:spPr>
          <a:xfrm>
            <a:off x="5437221" y="5719150"/>
            <a:ext cx="422031" cy="3727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AFD6A2D-F084-FB4F-970E-DEADA647F31D}"/>
              </a:ext>
            </a:extLst>
          </p:cNvPr>
          <p:cNvSpPr txBox="1"/>
          <p:nvPr/>
        </p:nvSpPr>
        <p:spPr>
          <a:xfrm>
            <a:off x="2216051" y="23086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4C24093-CE0A-804E-99AD-99B1506DA0BF}"/>
              </a:ext>
            </a:extLst>
          </p:cNvPr>
          <p:cNvSpPr txBox="1"/>
          <p:nvPr/>
        </p:nvSpPr>
        <p:spPr>
          <a:xfrm>
            <a:off x="4536763" y="1078660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85C2785-A7F2-8D4E-8B2D-F1E9BC985E5C}"/>
              </a:ext>
            </a:extLst>
          </p:cNvPr>
          <p:cNvSpPr txBox="1"/>
          <p:nvPr/>
        </p:nvSpPr>
        <p:spPr>
          <a:xfrm>
            <a:off x="6020360" y="436743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(stride=1)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6AF07252-E49D-034D-AEE0-73BCE914CEBF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629854" y="1593334"/>
            <a:ext cx="1176246" cy="86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BEBC0AA-AFC0-BA4B-A919-37DBA76A611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934654" y="2914199"/>
            <a:ext cx="871446" cy="49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971FBEC-49AF-F94E-8AC3-72E6A787EE75}"/>
              </a:ext>
            </a:extLst>
          </p:cNvPr>
          <p:cNvCxnSpPr>
            <a:cxnSpLocks/>
          </p:cNvCxnSpPr>
          <p:nvPr/>
        </p:nvCxnSpPr>
        <p:spPr>
          <a:xfrm>
            <a:off x="4188233" y="3320857"/>
            <a:ext cx="617867" cy="969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D6591788-1AE3-CB4B-96D6-E0E04B2FBEB8}"/>
              </a:ext>
            </a:extLst>
          </p:cNvPr>
          <p:cNvCxnSpPr>
            <a:cxnSpLocks/>
          </p:cNvCxnSpPr>
          <p:nvPr/>
        </p:nvCxnSpPr>
        <p:spPr>
          <a:xfrm>
            <a:off x="4188233" y="4008656"/>
            <a:ext cx="617867" cy="171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4" name="Rechteck 43">
            <a:extLst>
              <a:ext uri="{FF2B5EF4-FFF2-40B4-BE49-F238E27FC236}">
                <a16:creationId xmlns:a16="http://schemas.microsoft.com/office/drawing/2014/main" id="{B44DE242-7FE1-C94B-91D8-1D2FFF34BC5F}"/>
              </a:ext>
            </a:extLst>
          </p:cNvPr>
          <p:cNvSpPr/>
          <p:nvPr/>
        </p:nvSpPr>
        <p:spPr>
          <a:xfrm>
            <a:off x="7875832" y="1022260"/>
            <a:ext cx="972703" cy="9393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bg1"/>
                </a:solidFill>
              </a:rPr>
              <a:t>1xH/2xW/2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820F9C2B-2EA2-D947-AA4C-1282DE1FDA21}"/>
              </a:ext>
            </a:extLst>
          </p:cNvPr>
          <p:cNvSpPr/>
          <p:nvPr/>
        </p:nvSpPr>
        <p:spPr>
          <a:xfrm>
            <a:off x="7875832" y="2555604"/>
            <a:ext cx="972703" cy="9393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1xH/2xW/2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66CF3EC4-F8CA-2F43-BD2E-6FA5277DB32D}"/>
              </a:ext>
            </a:extLst>
          </p:cNvPr>
          <p:cNvSpPr/>
          <p:nvPr/>
        </p:nvSpPr>
        <p:spPr>
          <a:xfrm>
            <a:off x="7875832" y="4088948"/>
            <a:ext cx="972703" cy="93930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1xH/2xW/2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4714984A-C856-C749-85E2-3FCB50A02EFE}"/>
              </a:ext>
            </a:extLst>
          </p:cNvPr>
          <p:cNvSpPr txBox="1"/>
          <p:nvPr/>
        </p:nvSpPr>
        <p:spPr>
          <a:xfrm>
            <a:off x="7736406" y="436743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(stride=2)</a:t>
            </a:r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DEE23894-84EB-964A-88A9-AF7A5EAC030D}"/>
              </a:ext>
            </a:extLst>
          </p:cNvPr>
          <p:cNvSpPr/>
          <p:nvPr/>
        </p:nvSpPr>
        <p:spPr>
          <a:xfrm>
            <a:off x="7875832" y="5622292"/>
            <a:ext cx="972703" cy="9393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1xH/2xW/2</a:t>
            </a:r>
          </a:p>
        </p:txBody>
      </p:sp>
    </p:spTree>
    <p:extLst>
      <p:ext uri="{BB962C8B-B14F-4D97-AF65-F5344CB8AC3E}">
        <p14:creationId xmlns:p14="http://schemas.microsoft.com/office/powerpoint/2010/main" val="1026842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Rotviolet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1103</Words>
  <Application>Microsoft Macintosh PowerPoint</Application>
  <PresentationFormat>Breitbild</PresentationFormat>
  <Paragraphs>288</Paragraphs>
  <Slides>23</Slides>
  <Notes>20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Lato Light</vt:lpstr>
      <vt:lpstr>Poppins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Asim Soysal</dc:creator>
  <cp:lastModifiedBy>Asim Soysal</cp:lastModifiedBy>
  <cp:revision>1</cp:revision>
  <dcterms:created xsi:type="dcterms:W3CDTF">2022-02-03T09:57:04Z</dcterms:created>
  <dcterms:modified xsi:type="dcterms:W3CDTF">2022-05-15T20:41:28Z</dcterms:modified>
</cp:coreProperties>
</file>